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62" r:id="rId5"/>
    <p:sldId id="4293" r:id="rId6"/>
    <p:sldId id="4295" r:id="rId7"/>
    <p:sldId id="4279" r:id="rId8"/>
    <p:sldId id="4272" r:id="rId9"/>
    <p:sldId id="4273" r:id="rId10"/>
    <p:sldId id="4158" r:id="rId11"/>
    <p:sldId id="4299" r:id="rId12"/>
    <p:sldId id="4301" r:id="rId13"/>
    <p:sldId id="4282" r:id="rId14"/>
    <p:sldId id="4274" r:id="rId15"/>
    <p:sldId id="4278" r:id="rId16"/>
    <p:sldId id="4294" r:id="rId17"/>
    <p:sldId id="4281" r:id="rId18"/>
    <p:sldId id="4300" r:id="rId19"/>
    <p:sldId id="4296" r:id="rId20"/>
    <p:sldId id="269" r:id="rId21"/>
    <p:sldId id="270" r:id="rId22"/>
    <p:sldId id="4286" r:id="rId23"/>
    <p:sldId id="4302" r:id="rId24"/>
    <p:sldId id="4289" r:id="rId25"/>
    <p:sldId id="4291" r:id="rId26"/>
    <p:sldId id="4284" r:id="rId27"/>
    <p:sldId id="429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EFF"/>
    <a:srgbClr val="E8CCB1"/>
    <a:srgbClr val="303A60"/>
    <a:srgbClr val="75331F"/>
    <a:srgbClr val="183D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92" autoAdjust="0"/>
    <p:restoredTop sz="93032" autoAdjust="0"/>
  </p:normalViewPr>
  <p:slideViewPr>
    <p:cSldViewPr snapToGrid="0">
      <p:cViewPr varScale="1">
        <p:scale>
          <a:sx n="62" d="100"/>
          <a:sy n="62" d="100"/>
        </p:scale>
        <p:origin x="1110" y="7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ham Zahid" userId="40d79ab1edf6256e" providerId="LiveId" clId="{D2FE2495-8258-49CC-A158-62C811365D3A}"/>
    <pc:docChg chg="undo custSel delSld modSld">
      <pc:chgData name="Maham Zahid" userId="40d79ab1edf6256e" providerId="LiveId" clId="{D2FE2495-8258-49CC-A158-62C811365D3A}" dt="2025-07-19T08:39:19.697" v="306" actId="47"/>
      <pc:docMkLst>
        <pc:docMk/>
      </pc:docMkLst>
      <pc:sldChg chg="addSp modSp mod">
        <pc:chgData name="Maham Zahid" userId="40d79ab1edf6256e" providerId="LiveId" clId="{D2FE2495-8258-49CC-A158-62C811365D3A}" dt="2025-07-19T08:27:32.232" v="179" actId="1076"/>
        <pc:sldMkLst>
          <pc:docMk/>
          <pc:sldMk cId="4050835088" sldId="262"/>
        </pc:sldMkLst>
        <pc:spChg chg="mod">
          <ac:chgData name="Maham Zahid" userId="40d79ab1edf6256e" providerId="LiveId" clId="{D2FE2495-8258-49CC-A158-62C811365D3A}" dt="2025-07-19T08:25:07.270" v="56" actId="1076"/>
          <ac:spMkLst>
            <pc:docMk/>
            <pc:sldMk cId="4050835088" sldId="262"/>
            <ac:spMk id="2" creationId="{00000000-0000-0000-0000-000000000000}"/>
          </ac:spMkLst>
        </pc:spChg>
        <pc:spChg chg="mod">
          <ac:chgData name="Maham Zahid" userId="40d79ab1edf6256e" providerId="LiveId" clId="{D2FE2495-8258-49CC-A158-62C811365D3A}" dt="2025-07-19T08:25:11.956" v="57" actId="1076"/>
          <ac:spMkLst>
            <pc:docMk/>
            <pc:sldMk cId="4050835088" sldId="262"/>
            <ac:spMk id="3" creationId="{00000000-0000-0000-0000-000000000000}"/>
          </ac:spMkLst>
        </pc:spChg>
        <pc:spChg chg="add mod">
          <ac:chgData name="Maham Zahid" userId="40d79ab1edf6256e" providerId="LiveId" clId="{D2FE2495-8258-49CC-A158-62C811365D3A}" dt="2025-07-19T08:27:32.232" v="179" actId="1076"/>
          <ac:spMkLst>
            <pc:docMk/>
            <pc:sldMk cId="4050835088" sldId="262"/>
            <ac:spMk id="4" creationId="{4C4F0325-49E4-4B4F-B31C-8B7B7A02B184}"/>
          </ac:spMkLst>
        </pc:spChg>
      </pc:sldChg>
      <pc:sldChg chg="addSp delSp modSp mod">
        <pc:chgData name="Maham Zahid" userId="40d79ab1edf6256e" providerId="LiveId" clId="{D2FE2495-8258-49CC-A158-62C811365D3A}" dt="2025-07-19T08:30:05.240" v="195" actId="1076"/>
        <pc:sldMkLst>
          <pc:docMk/>
          <pc:sldMk cId="2443361444" sldId="4273"/>
        </pc:sldMkLst>
        <pc:spChg chg="add del mod">
          <ac:chgData name="Maham Zahid" userId="40d79ab1edf6256e" providerId="LiveId" clId="{D2FE2495-8258-49CC-A158-62C811365D3A}" dt="2025-07-19T08:29:50.296" v="193" actId="1076"/>
          <ac:spMkLst>
            <pc:docMk/>
            <pc:sldMk cId="2443361444" sldId="4273"/>
            <ac:spMk id="2" creationId="{D47D05BA-11E4-E2FB-7C09-3381E85746F3}"/>
          </ac:spMkLst>
        </pc:spChg>
        <pc:picChg chg="mod">
          <ac:chgData name="Maham Zahid" userId="40d79ab1edf6256e" providerId="LiveId" clId="{D2FE2495-8258-49CC-A158-62C811365D3A}" dt="2025-07-19T08:30:03.318" v="194" actId="1076"/>
          <ac:picMkLst>
            <pc:docMk/>
            <pc:sldMk cId="2443361444" sldId="4273"/>
            <ac:picMk id="3" creationId="{D8C410D0-9776-1365-9120-99146D645BF5}"/>
          </ac:picMkLst>
        </pc:picChg>
        <pc:picChg chg="del">
          <ac:chgData name="Maham Zahid" userId="40d79ab1edf6256e" providerId="LiveId" clId="{D2FE2495-8258-49CC-A158-62C811365D3A}" dt="2025-07-19T08:29:33.227" v="189" actId="478"/>
          <ac:picMkLst>
            <pc:docMk/>
            <pc:sldMk cId="2443361444" sldId="4273"/>
            <ac:picMk id="5" creationId="{59611298-9C06-0A25-67FE-35B096EBF74B}"/>
          </ac:picMkLst>
        </pc:picChg>
        <pc:picChg chg="mod">
          <ac:chgData name="Maham Zahid" userId="40d79ab1edf6256e" providerId="LiveId" clId="{D2FE2495-8258-49CC-A158-62C811365D3A}" dt="2025-07-19T08:30:05.240" v="195" actId="1076"/>
          <ac:picMkLst>
            <pc:docMk/>
            <pc:sldMk cId="2443361444" sldId="4273"/>
            <ac:picMk id="3078" creationId="{2C562F1B-2F12-417E-9833-0C55C3B531FF}"/>
          </ac:picMkLst>
        </pc:picChg>
      </pc:sldChg>
      <pc:sldChg chg="del">
        <pc:chgData name="Maham Zahid" userId="40d79ab1edf6256e" providerId="LiveId" clId="{D2FE2495-8258-49CC-A158-62C811365D3A}" dt="2025-07-19T08:28:17.117" v="180" actId="47"/>
        <pc:sldMkLst>
          <pc:docMk/>
          <pc:sldMk cId="4068653152" sldId="4278"/>
        </pc:sldMkLst>
      </pc:sldChg>
      <pc:sldChg chg="delSp modSp mod">
        <pc:chgData name="Maham Zahid" userId="40d79ab1edf6256e" providerId="LiveId" clId="{D2FE2495-8258-49CC-A158-62C811365D3A}" dt="2025-07-19T08:28:41.240" v="182" actId="478"/>
        <pc:sldMkLst>
          <pc:docMk/>
          <pc:sldMk cId="2699627188" sldId="4279"/>
        </pc:sldMkLst>
        <pc:spChg chg="del mod">
          <ac:chgData name="Maham Zahid" userId="40d79ab1edf6256e" providerId="LiveId" clId="{D2FE2495-8258-49CC-A158-62C811365D3A}" dt="2025-07-19T08:28:41.240" v="182" actId="478"/>
          <ac:spMkLst>
            <pc:docMk/>
            <pc:sldMk cId="2699627188" sldId="4279"/>
            <ac:spMk id="46" creationId="{129AE8A5-D06B-453F-A72A-C21A764B4F5A}"/>
          </ac:spMkLst>
        </pc:spChg>
      </pc:sldChg>
      <pc:sldChg chg="del">
        <pc:chgData name="Maham Zahid" userId="40d79ab1edf6256e" providerId="LiveId" clId="{D2FE2495-8258-49CC-A158-62C811365D3A}" dt="2025-07-19T08:28:59.922" v="183" actId="47"/>
        <pc:sldMkLst>
          <pc:docMk/>
          <pc:sldMk cId="368166073" sldId="4286"/>
        </pc:sldMkLst>
      </pc:sldChg>
      <pc:sldChg chg="addSp delSp modSp mod">
        <pc:chgData name="Maham Zahid" userId="40d79ab1edf6256e" providerId="LiveId" clId="{D2FE2495-8258-49CC-A158-62C811365D3A}" dt="2025-07-19T08:39:15.049" v="305" actId="1038"/>
        <pc:sldMkLst>
          <pc:docMk/>
          <pc:sldMk cId="786712902" sldId="4295"/>
        </pc:sldMkLst>
        <pc:spChg chg="mod">
          <ac:chgData name="Maham Zahid" userId="40d79ab1edf6256e" providerId="LiveId" clId="{D2FE2495-8258-49CC-A158-62C811365D3A}" dt="2025-07-19T08:39:08.942" v="282" actId="14100"/>
          <ac:spMkLst>
            <pc:docMk/>
            <pc:sldMk cId="786712902" sldId="4295"/>
            <ac:spMk id="3" creationId="{56D86D09-5AD8-4D82-8048-C766CEE2FBF0}"/>
          </ac:spMkLst>
        </pc:spChg>
        <pc:spChg chg="add mod">
          <ac:chgData name="Maham Zahid" userId="40d79ab1edf6256e" providerId="LiveId" clId="{D2FE2495-8258-49CC-A158-62C811365D3A}" dt="2025-07-19T08:38:02.058" v="266" actId="1076"/>
          <ac:spMkLst>
            <pc:docMk/>
            <pc:sldMk cId="786712902" sldId="4295"/>
            <ac:spMk id="5" creationId="{C94AE29B-9714-4E0D-8EEE-6A6915D00C0C}"/>
          </ac:spMkLst>
        </pc:spChg>
        <pc:spChg chg="add mod">
          <ac:chgData name="Maham Zahid" userId="40d79ab1edf6256e" providerId="LiveId" clId="{D2FE2495-8258-49CC-A158-62C811365D3A}" dt="2025-07-19T08:39:05.217" v="281" actId="14100"/>
          <ac:spMkLst>
            <pc:docMk/>
            <pc:sldMk cId="786712902" sldId="4295"/>
            <ac:spMk id="7" creationId="{14B0845B-6155-4235-A2D8-C1F1A36C991A}"/>
          </ac:spMkLst>
        </pc:spChg>
        <pc:graphicFrameChg chg="mod">
          <ac:chgData name="Maham Zahid" userId="40d79ab1edf6256e" providerId="LiveId" clId="{D2FE2495-8258-49CC-A158-62C811365D3A}" dt="2025-07-19T08:39:15.049" v="305" actId="1038"/>
          <ac:graphicFrameMkLst>
            <pc:docMk/>
            <pc:sldMk cId="786712902" sldId="4295"/>
            <ac:graphicFrameMk id="6" creationId="{9E22FE15-8259-469B-9B00-D7405C189EBF}"/>
          </ac:graphicFrameMkLst>
        </pc:graphicFrameChg>
        <pc:graphicFrameChg chg="add del mod">
          <ac:chgData name="Maham Zahid" userId="40d79ab1edf6256e" providerId="LiveId" clId="{D2FE2495-8258-49CC-A158-62C811365D3A}" dt="2025-07-19T08:38:41.679" v="273" actId="478"/>
          <ac:graphicFrameMkLst>
            <pc:docMk/>
            <pc:sldMk cId="786712902" sldId="4295"/>
            <ac:graphicFrameMk id="8" creationId="{ACD32351-9F1B-4F44-BDB4-301C0106D0C4}"/>
          </ac:graphicFrameMkLst>
        </pc:graphicFrameChg>
        <pc:picChg chg="add mod">
          <ac:chgData name="Maham Zahid" userId="40d79ab1edf6256e" providerId="LiveId" clId="{D2FE2495-8258-49CC-A158-62C811365D3A}" dt="2025-07-19T08:38:50.924" v="279" actId="1036"/>
          <ac:picMkLst>
            <pc:docMk/>
            <pc:sldMk cId="786712902" sldId="4295"/>
            <ac:picMk id="9" creationId="{6566FD0B-DF59-4C52-B110-64C298C808BF}"/>
          </ac:picMkLst>
        </pc:picChg>
      </pc:sldChg>
      <pc:sldChg chg="delSp modSp del mod">
        <pc:chgData name="Maham Zahid" userId="40d79ab1edf6256e" providerId="LiveId" clId="{D2FE2495-8258-49CC-A158-62C811365D3A}" dt="2025-07-19T08:39:19.697" v="306" actId="47"/>
        <pc:sldMkLst>
          <pc:docMk/>
          <pc:sldMk cId="1111616510" sldId="4297"/>
        </pc:sldMkLst>
        <pc:spChg chg="del">
          <ac:chgData name="Maham Zahid" userId="40d79ab1edf6256e" providerId="LiveId" clId="{D2FE2495-8258-49CC-A158-62C811365D3A}" dt="2025-07-19T08:31:21.294" v="199" actId="21"/>
          <ac:spMkLst>
            <pc:docMk/>
            <pc:sldMk cId="1111616510" sldId="4297"/>
            <ac:spMk id="7" creationId="{7017FE8F-A741-41D9-8CF0-3997ABED482A}"/>
          </ac:spMkLst>
        </pc:spChg>
        <pc:spChg chg="del">
          <ac:chgData name="Maham Zahid" userId="40d79ab1edf6256e" providerId="LiveId" clId="{D2FE2495-8258-49CC-A158-62C811365D3A}" dt="2025-07-19T08:32:09.751" v="204" actId="21"/>
          <ac:spMkLst>
            <pc:docMk/>
            <pc:sldMk cId="1111616510" sldId="4297"/>
            <ac:spMk id="8" creationId="{491DDF40-B3C1-4CE1-9C50-EC3D1DCE42C5}"/>
          </ac:spMkLst>
        </pc:spChg>
        <pc:graphicFrameChg chg="del">
          <ac:chgData name="Maham Zahid" userId="40d79ab1edf6256e" providerId="LiveId" clId="{D2FE2495-8258-49CC-A158-62C811365D3A}" dt="2025-07-19T08:34:37.513" v="223" actId="21"/>
          <ac:graphicFrameMkLst>
            <pc:docMk/>
            <pc:sldMk cId="1111616510" sldId="4297"/>
            <ac:graphicFrameMk id="6" creationId="{7766D09B-0125-4A58-BC0F-9EEB99DBBAA5}"/>
          </ac:graphicFrameMkLst>
        </pc:graphicFrameChg>
        <pc:picChg chg="del mod">
          <ac:chgData name="Maham Zahid" userId="40d79ab1edf6256e" providerId="LiveId" clId="{D2FE2495-8258-49CC-A158-62C811365D3A}" dt="2025-07-19T08:37:48.474" v="264" actId="21"/>
          <ac:picMkLst>
            <pc:docMk/>
            <pc:sldMk cId="1111616510" sldId="4297"/>
            <ac:picMk id="3" creationId="{A31F1150-8A02-4E4F-AF43-0BE88C247856}"/>
          </ac:picMkLst>
        </pc:picChg>
      </pc:sldChg>
      <pc:sldChg chg="modSp mod">
        <pc:chgData name="Maham Zahid" userId="40d79ab1edf6256e" providerId="LiveId" clId="{D2FE2495-8258-49CC-A158-62C811365D3A}" dt="2025-07-15T11:27:41.693" v="39" actId="14100"/>
        <pc:sldMkLst>
          <pc:docMk/>
          <pc:sldMk cId="702410308" sldId="4298"/>
        </pc:sldMkLst>
        <pc:spChg chg="mod">
          <ac:chgData name="Maham Zahid" userId="40d79ab1edf6256e" providerId="LiveId" clId="{D2FE2495-8258-49CC-A158-62C811365D3A}" dt="2025-07-15T11:27:22.524" v="36" actId="1035"/>
          <ac:spMkLst>
            <pc:docMk/>
            <pc:sldMk cId="702410308" sldId="4298"/>
            <ac:spMk id="2" creationId="{66F08B3E-9B9F-4A72-BF7B-2C47EA97A5D5}"/>
          </ac:spMkLst>
        </pc:spChg>
        <pc:spChg chg="mod">
          <ac:chgData name="Maham Zahid" userId="40d79ab1edf6256e" providerId="LiveId" clId="{D2FE2495-8258-49CC-A158-62C811365D3A}" dt="2025-07-15T11:27:41.693" v="39" actId="14100"/>
          <ac:spMkLst>
            <pc:docMk/>
            <pc:sldMk cId="702410308" sldId="4298"/>
            <ac:spMk id="3" creationId="{17B2AAD3-9AB7-474B-BE46-76522BF883AF}"/>
          </ac:spMkLst>
        </pc:spChg>
      </pc:sldChg>
    </pc:docChg>
  </pc:docChgLst>
  <pc:docChgLst>
    <pc:chgData name="Maham Zahid" userId="40d79ab1edf6256e" providerId="LiveId" clId="{28A786C8-B595-4F5C-BD46-089413DE77C0}"/>
    <pc:docChg chg="undo custSel addSld delSld modSld sldOrd">
      <pc:chgData name="Maham Zahid" userId="40d79ab1edf6256e" providerId="LiveId" clId="{28A786C8-B595-4F5C-BD46-089413DE77C0}" dt="2026-08-28T14:17:02.236" v="4093" actId="20577"/>
      <pc:docMkLst>
        <pc:docMk/>
      </pc:docMkLst>
      <pc:sldChg chg="addSp modSp mod modNotesTx">
        <pc:chgData name="Maham Zahid" userId="40d79ab1edf6256e" providerId="LiveId" clId="{28A786C8-B595-4F5C-BD46-089413DE77C0}" dt="2026-08-13T09:39:57.184" v="13" actId="1076"/>
        <pc:sldMkLst>
          <pc:docMk/>
          <pc:sldMk cId="4050835088" sldId="262"/>
        </pc:sldMkLst>
        <pc:picChg chg="add mod">
          <ac:chgData name="Maham Zahid" userId="40d79ab1edf6256e" providerId="LiveId" clId="{28A786C8-B595-4F5C-BD46-089413DE77C0}" dt="2026-08-13T09:39:57.184" v="13" actId="1076"/>
          <ac:picMkLst>
            <pc:docMk/>
            <pc:sldMk cId="4050835088" sldId="262"/>
            <ac:picMk id="4" creationId="{CDFBADF5-0847-480E-84C0-86212EB8C8B9}"/>
          </ac:picMkLst>
        </pc:picChg>
      </pc:sldChg>
      <pc:sldChg chg="delSp modSp mod modAnim modNotesTx">
        <pc:chgData name="Maham Zahid" userId="40d79ab1edf6256e" providerId="LiveId" clId="{28A786C8-B595-4F5C-BD46-089413DE77C0}" dt="2026-08-28T04:14:14.662" v="3973"/>
        <pc:sldMkLst>
          <pc:docMk/>
          <pc:sldMk cId="3990771976" sldId="4158"/>
        </pc:sldMkLst>
        <pc:spChg chg="mod">
          <ac:chgData name="Maham Zahid" userId="40d79ab1edf6256e" providerId="LiveId" clId="{28A786C8-B595-4F5C-BD46-089413DE77C0}" dt="2026-08-14T08:56:29.522" v="1935" actId="20577"/>
          <ac:spMkLst>
            <pc:docMk/>
            <pc:sldMk cId="3990771976" sldId="4158"/>
            <ac:spMk id="2" creationId="{68BFBF73-E95E-4C17-ABA9-78E89ADAFE1F}"/>
          </ac:spMkLst>
        </pc:spChg>
        <pc:spChg chg="mod">
          <ac:chgData name="Maham Zahid" userId="40d79ab1edf6256e" providerId="LiveId" clId="{28A786C8-B595-4F5C-BD46-089413DE77C0}" dt="2026-08-14T08:34:18.112" v="1350" actId="20577"/>
          <ac:spMkLst>
            <pc:docMk/>
            <pc:sldMk cId="3990771976" sldId="4158"/>
            <ac:spMk id="3" creationId="{50686DF8-845B-406D-ACE5-9DE6FBA4ABF9}"/>
          </ac:spMkLst>
        </pc:spChg>
        <pc:picChg chg="del mod">
          <ac:chgData name="Maham Zahid" userId="40d79ab1edf6256e" providerId="LiveId" clId="{28A786C8-B595-4F5C-BD46-089413DE77C0}" dt="2026-08-14T08:47:14.333" v="1685" actId="478"/>
          <ac:picMkLst>
            <pc:docMk/>
            <pc:sldMk cId="3990771976" sldId="4158"/>
            <ac:picMk id="5" creationId="{A0BAF321-403F-470E-B0C5-259965641A40}"/>
          </ac:picMkLst>
        </pc:picChg>
        <pc:picChg chg="mod">
          <ac:chgData name="Maham Zahid" userId="40d79ab1edf6256e" providerId="LiveId" clId="{28A786C8-B595-4F5C-BD46-089413DE77C0}" dt="2026-08-14T08:47:18.299" v="1687" actId="1076"/>
          <ac:picMkLst>
            <pc:docMk/>
            <pc:sldMk cId="3990771976" sldId="4158"/>
            <ac:picMk id="2050" creationId="{71B0B075-2097-40BA-AC12-1D129AD952A7}"/>
          </ac:picMkLst>
        </pc:picChg>
        <pc:picChg chg="mod">
          <ac:chgData name="Maham Zahid" userId="40d79ab1edf6256e" providerId="LiveId" clId="{28A786C8-B595-4F5C-BD46-089413DE77C0}" dt="2026-08-14T08:47:16.626" v="1686" actId="1076"/>
          <ac:picMkLst>
            <pc:docMk/>
            <pc:sldMk cId="3990771976" sldId="4158"/>
            <ac:picMk id="2052" creationId="{3F1448EF-CD02-40D1-AD20-94C8C168E0E3}"/>
          </ac:picMkLst>
        </pc:picChg>
        <pc:picChg chg="mod">
          <ac:chgData name="Maham Zahid" userId="40d79ab1edf6256e" providerId="LiveId" clId="{28A786C8-B595-4F5C-BD46-089413DE77C0}" dt="2026-08-14T08:34:39.340" v="1357" actId="1076"/>
          <ac:picMkLst>
            <pc:docMk/>
            <pc:sldMk cId="3990771976" sldId="4158"/>
            <ac:picMk id="2054" creationId="{8A987109-C47C-471E-A3EF-E5632561D0F9}"/>
          </ac:picMkLst>
        </pc:picChg>
      </pc:sldChg>
      <pc:sldChg chg="modSp mod modNotesTx">
        <pc:chgData name="Maham Zahid" userId="40d79ab1edf6256e" providerId="LiveId" clId="{28A786C8-B595-4F5C-BD46-089413DE77C0}" dt="2026-08-28T04:57:32.632" v="4032" actId="1036"/>
        <pc:sldMkLst>
          <pc:docMk/>
          <pc:sldMk cId="1751525004" sldId="4272"/>
        </pc:sldMkLst>
        <pc:spChg chg="mod">
          <ac:chgData name="Maham Zahid" userId="40d79ab1edf6256e" providerId="LiveId" clId="{28A786C8-B595-4F5C-BD46-089413DE77C0}" dt="2026-08-28T04:56:03.323" v="4023" actId="1076"/>
          <ac:spMkLst>
            <pc:docMk/>
            <pc:sldMk cId="1751525004" sldId="4272"/>
            <ac:spMk id="2" creationId="{17B0F97C-5474-4708-83F8-8AA637B425AF}"/>
          </ac:spMkLst>
        </pc:spChg>
        <pc:spChg chg="mod">
          <ac:chgData name="Maham Zahid" userId="40d79ab1edf6256e" providerId="LiveId" clId="{28A786C8-B595-4F5C-BD46-089413DE77C0}" dt="2026-08-28T04:06:26.600" v="3795" actId="20577"/>
          <ac:spMkLst>
            <pc:docMk/>
            <pc:sldMk cId="1751525004" sldId="4272"/>
            <ac:spMk id="8" creationId="{89B3057C-1C3B-4148-BC72-A53A81F4D5F9}"/>
          </ac:spMkLst>
        </pc:spChg>
        <pc:spChg chg="mod">
          <ac:chgData name="Maham Zahid" userId="40d79ab1edf6256e" providerId="LiveId" clId="{28A786C8-B595-4F5C-BD46-089413DE77C0}" dt="2026-08-28T04:57:32.632" v="4032" actId="1036"/>
          <ac:spMkLst>
            <pc:docMk/>
            <pc:sldMk cId="1751525004" sldId="4272"/>
            <ac:spMk id="12" creationId="{9E32FF0A-9A95-4C5C-8449-FCF02CFCAB07}"/>
          </ac:spMkLst>
        </pc:spChg>
        <pc:grpChg chg="mod">
          <ac:chgData name="Maham Zahid" userId="40d79ab1edf6256e" providerId="LiveId" clId="{28A786C8-B595-4F5C-BD46-089413DE77C0}" dt="2026-08-28T04:09:30.009" v="3871" actId="1076"/>
          <ac:grpSpMkLst>
            <pc:docMk/>
            <pc:sldMk cId="1751525004" sldId="4272"/>
            <ac:grpSpMk id="4" creationId="{F6DD0B70-FEC3-4177-A5FA-989DD0F21416}"/>
          </ac:grpSpMkLst>
        </pc:grpChg>
        <pc:grpChg chg="mod">
          <ac:chgData name="Maham Zahid" userId="40d79ab1edf6256e" providerId="LiveId" clId="{28A786C8-B595-4F5C-BD46-089413DE77C0}" dt="2026-08-28T04:09:38.473" v="3872" actId="1076"/>
          <ac:grpSpMkLst>
            <pc:docMk/>
            <pc:sldMk cId="1751525004" sldId="4272"/>
            <ac:grpSpMk id="16" creationId="{EFFDD457-EDA5-42A9-A4FB-FB081993C9FB}"/>
          </ac:grpSpMkLst>
        </pc:grpChg>
        <pc:picChg chg="mod">
          <ac:chgData name="Maham Zahid" userId="40d79ab1edf6256e" providerId="LiveId" clId="{28A786C8-B595-4F5C-BD46-089413DE77C0}" dt="2026-08-13T09:50:46.562" v="207" actId="1035"/>
          <ac:picMkLst>
            <pc:docMk/>
            <pc:sldMk cId="1751525004" sldId="4272"/>
            <ac:picMk id="7" creationId="{0A12DBDB-2FAD-4013-BCC7-E0630FA575E0}"/>
          </ac:picMkLst>
        </pc:picChg>
        <pc:picChg chg="mod">
          <ac:chgData name="Maham Zahid" userId="40d79ab1edf6256e" providerId="LiveId" clId="{28A786C8-B595-4F5C-BD46-089413DE77C0}" dt="2026-08-28T04:09:24.310" v="3870" actId="1076"/>
          <ac:picMkLst>
            <pc:docMk/>
            <pc:sldMk cId="1751525004" sldId="4272"/>
            <ac:picMk id="10" creationId="{2BF4422B-87A2-419E-B873-62DBE9913469}"/>
          </ac:picMkLst>
        </pc:picChg>
        <pc:picChg chg="mod">
          <ac:chgData name="Maham Zahid" userId="40d79ab1edf6256e" providerId="LiveId" clId="{28A786C8-B595-4F5C-BD46-089413DE77C0}" dt="2026-08-28T04:09:18.193" v="3869" actId="1076"/>
          <ac:picMkLst>
            <pc:docMk/>
            <pc:sldMk cId="1751525004" sldId="4272"/>
            <ac:picMk id="14" creationId="{0B9836C5-0386-4CAB-9BB0-72594BDF675F}"/>
          </ac:picMkLst>
        </pc:picChg>
        <pc:picChg chg="mod">
          <ac:chgData name="Maham Zahid" userId="40d79ab1edf6256e" providerId="LiveId" clId="{28A786C8-B595-4F5C-BD46-089413DE77C0}" dt="2026-08-28T04:09:30.009" v="3871" actId="1076"/>
          <ac:picMkLst>
            <pc:docMk/>
            <pc:sldMk cId="1751525004" sldId="4272"/>
            <ac:picMk id="1028" creationId="{DC27126D-87EB-45C8-8092-FA7C037B0CE8}"/>
          </ac:picMkLst>
        </pc:picChg>
      </pc:sldChg>
      <pc:sldChg chg="modSp mod modAnim modNotesTx">
        <pc:chgData name="Maham Zahid" userId="40d79ab1edf6256e" providerId="LiveId" clId="{28A786C8-B595-4F5C-BD46-089413DE77C0}" dt="2026-08-28T08:12:56.258" v="4033" actId="20577"/>
        <pc:sldMkLst>
          <pc:docMk/>
          <pc:sldMk cId="2443361444" sldId="4273"/>
        </pc:sldMkLst>
        <pc:spChg chg="mod">
          <ac:chgData name="Maham Zahid" userId="40d79ab1edf6256e" providerId="LiveId" clId="{28A786C8-B595-4F5C-BD46-089413DE77C0}" dt="2026-08-28T04:13:46.223" v="3969" actId="20577"/>
          <ac:spMkLst>
            <pc:docMk/>
            <pc:sldMk cId="2443361444" sldId="4273"/>
            <ac:spMk id="2" creationId="{D47D05BA-11E4-E2FB-7C09-3381E85746F3}"/>
          </ac:spMkLst>
        </pc:spChg>
        <pc:spChg chg="mod">
          <ac:chgData name="Maham Zahid" userId="40d79ab1edf6256e" providerId="LiveId" clId="{28A786C8-B595-4F5C-BD46-089413DE77C0}" dt="2026-08-13T09:53:29.012" v="246" actId="20577"/>
          <ac:spMkLst>
            <pc:docMk/>
            <pc:sldMk cId="2443361444" sldId="4273"/>
            <ac:spMk id="4" creationId="{B19B14BA-6A85-53FE-476A-53D4DDF7CC2F}"/>
          </ac:spMkLst>
        </pc:spChg>
        <pc:picChg chg="mod">
          <ac:chgData name="Maham Zahid" userId="40d79ab1edf6256e" providerId="LiveId" clId="{28A786C8-B595-4F5C-BD46-089413DE77C0}" dt="2026-08-14T08:32:10.505" v="1321" actId="1076"/>
          <ac:picMkLst>
            <pc:docMk/>
            <pc:sldMk cId="2443361444" sldId="4273"/>
            <ac:picMk id="3" creationId="{D8C410D0-9776-1365-9120-99146D645BF5}"/>
          </ac:picMkLst>
        </pc:picChg>
        <pc:picChg chg="mod">
          <ac:chgData name="Maham Zahid" userId="40d79ab1edf6256e" providerId="LiveId" clId="{28A786C8-B595-4F5C-BD46-089413DE77C0}" dt="2026-08-14T08:32:12.836" v="1328" actId="1035"/>
          <ac:picMkLst>
            <pc:docMk/>
            <pc:sldMk cId="2443361444" sldId="4273"/>
            <ac:picMk id="5" creationId="{59611298-9C06-0A25-67FE-35B096EBF74B}"/>
          </ac:picMkLst>
        </pc:picChg>
        <pc:picChg chg="mod">
          <ac:chgData name="Maham Zahid" userId="40d79ab1edf6256e" providerId="LiveId" clId="{28A786C8-B595-4F5C-BD46-089413DE77C0}" dt="2026-08-14T08:31:53.640" v="1316" actId="14100"/>
          <ac:picMkLst>
            <pc:docMk/>
            <pc:sldMk cId="2443361444" sldId="4273"/>
            <ac:picMk id="6" creationId="{D2480C73-7424-7B7C-1FAB-EAC83F41F112}"/>
          </ac:picMkLst>
        </pc:picChg>
        <pc:picChg chg="mod">
          <ac:chgData name="Maham Zahid" userId="40d79ab1edf6256e" providerId="LiveId" clId="{28A786C8-B595-4F5C-BD46-089413DE77C0}" dt="2026-08-14T08:31:57.518" v="1317" actId="1076"/>
          <ac:picMkLst>
            <pc:docMk/>
            <pc:sldMk cId="2443361444" sldId="4273"/>
            <ac:picMk id="3078" creationId="{2C562F1B-2F12-417E-9833-0C55C3B531FF}"/>
          </ac:picMkLst>
        </pc:picChg>
      </pc:sldChg>
      <pc:sldChg chg="modSp mod modNotesTx">
        <pc:chgData name="Maham Zahid" userId="40d79ab1edf6256e" providerId="LiveId" clId="{28A786C8-B595-4F5C-BD46-089413DE77C0}" dt="2026-08-28T04:16:13.727" v="3996" actId="20577"/>
        <pc:sldMkLst>
          <pc:docMk/>
          <pc:sldMk cId="3777936943" sldId="4274"/>
        </pc:sldMkLst>
        <pc:spChg chg="mod">
          <ac:chgData name="Maham Zahid" userId="40d79ab1edf6256e" providerId="LiveId" clId="{28A786C8-B595-4F5C-BD46-089413DE77C0}" dt="2026-08-28T04:16:04.463" v="3989" actId="20577"/>
          <ac:spMkLst>
            <pc:docMk/>
            <pc:sldMk cId="3777936943" sldId="4274"/>
            <ac:spMk id="7" creationId="{20A6E360-5CCA-43DA-A83B-03BAAD2E834D}"/>
          </ac:spMkLst>
        </pc:spChg>
      </pc:sldChg>
      <pc:sldChg chg="addSp modSp mod modNotesTx">
        <pc:chgData name="Maham Zahid" userId="40d79ab1edf6256e" providerId="LiveId" clId="{28A786C8-B595-4F5C-BD46-089413DE77C0}" dt="2026-08-28T04:16:56.096" v="4019" actId="20577"/>
        <pc:sldMkLst>
          <pc:docMk/>
          <pc:sldMk cId="4068653152" sldId="4278"/>
        </pc:sldMkLst>
        <pc:spChg chg="add mod">
          <ac:chgData name="Maham Zahid" userId="40d79ab1edf6256e" providerId="LiveId" clId="{28A786C8-B595-4F5C-BD46-089413DE77C0}" dt="2026-08-14T09:58:23.521" v="2633" actId="1036"/>
          <ac:spMkLst>
            <pc:docMk/>
            <pc:sldMk cId="4068653152" sldId="4278"/>
            <ac:spMk id="3" creationId="{82AC45B6-8EAF-4B32-9FA7-223AAECC0090}"/>
          </ac:spMkLst>
        </pc:spChg>
        <pc:spChg chg="mod">
          <ac:chgData name="Maham Zahid" userId="40d79ab1edf6256e" providerId="LiveId" clId="{28A786C8-B595-4F5C-BD46-089413DE77C0}" dt="2026-08-28T04:16:56.096" v="4019" actId="20577"/>
          <ac:spMkLst>
            <pc:docMk/>
            <pc:sldMk cId="4068653152" sldId="4278"/>
            <ac:spMk id="7" creationId="{984B10A8-F982-1B47-AE33-E92A0D83FED3}"/>
          </ac:spMkLst>
        </pc:spChg>
      </pc:sldChg>
      <pc:sldChg chg="modSp mod">
        <pc:chgData name="Maham Zahid" userId="40d79ab1edf6256e" providerId="LiveId" clId="{28A786C8-B595-4F5C-BD46-089413DE77C0}" dt="2026-08-14T11:13:50.274" v="3634" actId="20577"/>
        <pc:sldMkLst>
          <pc:docMk/>
          <pc:sldMk cId="935411150" sldId="4279"/>
        </pc:sldMkLst>
        <pc:spChg chg="mod">
          <ac:chgData name="Maham Zahid" userId="40d79ab1edf6256e" providerId="LiveId" clId="{28A786C8-B595-4F5C-BD46-089413DE77C0}" dt="2026-08-14T11:13:50.274" v="3634" actId="20577"/>
          <ac:spMkLst>
            <pc:docMk/>
            <pc:sldMk cId="935411150" sldId="4279"/>
            <ac:spMk id="3" creationId="{B048163B-F9E0-44D2-8B74-F89FD32551D2}"/>
          </ac:spMkLst>
        </pc:spChg>
      </pc:sldChg>
      <pc:sldChg chg="delSp modSp mod">
        <pc:chgData name="Maham Zahid" userId="40d79ab1edf6256e" providerId="LiveId" clId="{28A786C8-B595-4F5C-BD46-089413DE77C0}" dt="2026-08-13T09:58:55.253" v="768" actId="14100"/>
        <pc:sldMkLst>
          <pc:docMk/>
          <pc:sldMk cId="2094802333" sldId="4281"/>
        </pc:sldMkLst>
        <pc:spChg chg="mod">
          <ac:chgData name="Maham Zahid" userId="40d79ab1edf6256e" providerId="LiveId" clId="{28A786C8-B595-4F5C-BD46-089413DE77C0}" dt="2026-08-13T09:58:50.054" v="766" actId="1076"/>
          <ac:spMkLst>
            <pc:docMk/>
            <pc:sldMk cId="2094802333" sldId="4281"/>
            <ac:spMk id="4" creationId="{B4FD1412-568D-4C4E-8156-20AA50394FDB}"/>
          </ac:spMkLst>
        </pc:spChg>
        <pc:spChg chg="del mod">
          <ac:chgData name="Maham Zahid" userId="40d79ab1edf6256e" providerId="LiveId" clId="{28A786C8-B595-4F5C-BD46-089413DE77C0}" dt="2026-08-13T09:58:42.701" v="764"/>
          <ac:spMkLst>
            <pc:docMk/>
            <pc:sldMk cId="2094802333" sldId="4281"/>
            <ac:spMk id="6" creationId="{508E6B8A-6D4F-4F1F-94BC-78BD934BBC02}"/>
          </ac:spMkLst>
        </pc:spChg>
        <pc:picChg chg="mod">
          <ac:chgData name="Maham Zahid" userId="40d79ab1edf6256e" providerId="LiveId" clId="{28A786C8-B595-4F5C-BD46-089413DE77C0}" dt="2026-08-13T09:58:55.253" v="768" actId="14100"/>
          <ac:picMkLst>
            <pc:docMk/>
            <pc:sldMk cId="2094802333" sldId="4281"/>
            <ac:picMk id="5" creationId="{4A90F07C-796F-4FD0-8D4B-32B295BE6204}"/>
          </ac:picMkLst>
        </pc:picChg>
      </pc:sldChg>
      <pc:sldChg chg="modSp mod ord">
        <pc:chgData name="Maham Zahid" userId="40d79ab1edf6256e" providerId="LiveId" clId="{28A786C8-B595-4F5C-BD46-089413DE77C0}" dt="2026-08-14T09:53:35.611" v="2603"/>
        <pc:sldMkLst>
          <pc:docMk/>
          <pc:sldMk cId="347922825" sldId="4282"/>
        </pc:sldMkLst>
        <pc:spChg chg="mod">
          <ac:chgData name="Maham Zahid" userId="40d79ab1edf6256e" providerId="LiveId" clId="{28A786C8-B595-4F5C-BD46-089413DE77C0}" dt="2026-08-14T09:53:18.089" v="2600" actId="20577"/>
          <ac:spMkLst>
            <pc:docMk/>
            <pc:sldMk cId="347922825" sldId="4282"/>
            <ac:spMk id="2" creationId="{AEAE5B28-4FE8-4398-836F-34011D3D8007}"/>
          </ac:spMkLst>
        </pc:spChg>
        <pc:spChg chg="mod">
          <ac:chgData name="Maham Zahid" userId="40d79ab1edf6256e" providerId="LiveId" clId="{28A786C8-B595-4F5C-BD46-089413DE77C0}" dt="2026-08-14T09:53:30.574" v="2601" actId="20577"/>
          <ac:spMkLst>
            <pc:docMk/>
            <pc:sldMk cId="347922825" sldId="4282"/>
            <ac:spMk id="3" creationId="{F1BFB7D6-1CF5-4774-B457-7E32DA086394}"/>
          </ac:spMkLst>
        </pc:spChg>
      </pc:sldChg>
      <pc:sldChg chg="del ord">
        <pc:chgData name="Maham Zahid" userId="40d79ab1edf6256e" providerId="LiveId" clId="{28A786C8-B595-4F5C-BD46-089413DE77C0}" dt="2026-08-14T10:00:06.566" v="2634" actId="47"/>
        <pc:sldMkLst>
          <pc:docMk/>
          <pc:sldMk cId="525432019" sldId="4283"/>
        </pc:sldMkLst>
      </pc:sldChg>
      <pc:sldChg chg="modSp mod">
        <pc:chgData name="Maham Zahid" userId="40d79ab1edf6256e" providerId="LiveId" clId="{28A786C8-B595-4F5C-BD46-089413DE77C0}" dt="2026-08-14T11:10:21.692" v="3617" actId="403"/>
        <pc:sldMkLst>
          <pc:docMk/>
          <pc:sldMk cId="680959706" sldId="4284"/>
        </pc:sldMkLst>
        <pc:spChg chg="mod">
          <ac:chgData name="Maham Zahid" userId="40d79ab1edf6256e" providerId="LiveId" clId="{28A786C8-B595-4F5C-BD46-089413DE77C0}" dt="2026-08-14T11:10:21.692" v="3617" actId="403"/>
          <ac:spMkLst>
            <pc:docMk/>
            <pc:sldMk cId="680959706" sldId="4284"/>
            <ac:spMk id="7" creationId="{20368CC5-71DE-4D8F-A09C-0E555AF8B090}"/>
          </ac:spMkLst>
        </pc:spChg>
      </pc:sldChg>
      <pc:sldChg chg="modSp del mod">
        <pc:chgData name="Maham Zahid" userId="40d79ab1edf6256e" providerId="LiveId" clId="{28A786C8-B595-4F5C-BD46-089413DE77C0}" dt="2026-08-14T10:04:46.755" v="2970" actId="47"/>
        <pc:sldMkLst>
          <pc:docMk/>
          <pc:sldMk cId="1658892779" sldId="4285"/>
        </pc:sldMkLst>
        <pc:spChg chg="mod">
          <ac:chgData name="Maham Zahid" userId="40d79ab1edf6256e" providerId="LiveId" clId="{28A786C8-B595-4F5C-BD46-089413DE77C0}" dt="2026-08-13T10:00:50.978" v="1028" actId="6549"/>
          <ac:spMkLst>
            <pc:docMk/>
            <pc:sldMk cId="1658892779" sldId="4285"/>
            <ac:spMk id="2" creationId="{897355FD-DD10-4431-AB83-D780C65B0095}"/>
          </ac:spMkLst>
        </pc:spChg>
      </pc:sldChg>
      <pc:sldChg chg="del">
        <pc:chgData name="Maham Zahid" userId="40d79ab1edf6256e" providerId="LiveId" clId="{28A786C8-B595-4F5C-BD46-089413DE77C0}" dt="2026-08-13T10:02:21.698" v="1029" actId="47"/>
        <pc:sldMkLst>
          <pc:docMk/>
          <pc:sldMk cId="2774546829" sldId="4287"/>
        </pc:sldMkLst>
      </pc:sldChg>
      <pc:sldChg chg="del">
        <pc:chgData name="Maham Zahid" userId="40d79ab1edf6256e" providerId="LiveId" clId="{28A786C8-B595-4F5C-BD46-089413DE77C0}" dt="2026-08-14T10:18:39.970" v="3279" actId="47"/>
        <pc:sldMkLst>
          <pc:docMk/>
          <pc:sldMk cId="3598731337" sldId="4288"/>
        </pc:sldMkLst>
      </pc:sldChg>
      <pc:sldChg chg="addSp delSp modSp mod modAnim">
        <pc:chgData name="Maham Zahid" userId="40d79ab1edf6256e" providerId="LiveId" clId="{28A786C8-B595-4F5C-BD46-089413DE77C0}" dt="2026-08-28T14:17:02.236" v="4093" actId="20577"/>
        <pc:sldMkLst>
          <pc:docMk/>
          <pc:sldMk cId="1760491141" sldId="4289"/>
        </pc:sldMkLst>
        <pc:spChg chg="mod">
          <ac:chgData name="Maham Zahid" userId="40d79ab1edf6256e" providerId="LiveId" clId="{28A786C8-B595-4F5C-BD46-089413DE77C0}" dt="2026-08-14T11:06:53.666" v="3574" actId="20577"/>
          <ac:spMkLst>
            <pc:docMk/>
            <pc:sldMk cId="1760491141" sldId="4289"/>
            <ac:spMk id="3" creationId="{2C2EE03F-2820-4E53-BC7D-562028AFB983}"/>
          </ac:spMkLst>
        </pc:spChg>
        <pc:graphicFrameChg chg="add mod">
          <ac:chgData name="Maham Zahid" userId="40d79ab1edf6256e" providerId="LiveId" clId="{28A786C8-B595-4F5C-BD46-089413DE77C0}" dt="2026-08-28T14:14:33.964" v="4092"/>
          <ac:graphicFrameMkLst>
            <pc:docMk/>
            <pc:sldMk cId="1760491141" sldId="4289"/>
            <ac:graphicFrameMk id="12" creationId="{0F367AA1-92D0-46A6-AC9E-7043833C2340}"/>
          </ac:graphicFrameMkLst>
        </pc:graphicFrameChg>
        <pc:graphicFrameChg chg="add mod">
          <ac:chgData name="Maham Zahid" userId="40d79ab1edf6256e" providerId="LiveId" clId="{28A786C8-B595-4F5C-BD46-089413DE77C0}" dt="2026-08-14T11:07:59.774" v="3596" actId="2085"/>
          <ac:graphicFrameMkLst>
            <pc:docMk/>
            <pc:sldMk cId="1760491141" sldId="4289"/>
            <ac:graphicFrameMk id="14" creationId="{7A49F7ED-6AB3-4A10-8C65-E137B8011B58}"/>
          </ac:graphicFrameMkLst>
        </pc:graphicFrameChg>
        <pc:graphicFrameChg chg="add mod">
          <ac:chgData name="Maham Zahid" userId="40d79ab1edf6256e" providerId="LiveId" clId="{28A786C8-B595-4F5C-BD46-089413DE77C0}" dt="2026-08-28T14:17:02.236" v="4093" actId="20577"/>
          <ac:graphicFrameMkLst>
            <pc:docMk/>
            <pc:sldMk cId="1760491141" sldId="4289"/>
            <ac:graphicFrameMk id="15" creationId="{516D96E5-B515-41E9-A8AE-BCE0B0760A1E}"/>
          </ac:graphicFrameMkLst>
        </pc:graphicFrameChg>
        <pc:picChg chg="add del">
          <ac:chgData name="Maham Zahid" userId="40d79ab1edf6256e" providerId="LiveId" clId="{28A786C8-B595-4F5C-BD46-089413DE77C0}" dt="2026-08-14T10:25:33.127" v="3466" actId="478"/>
          <ac:picMkLst>
            <pc:docMk/>
            <pc:sldMk cId="1760491141" sldId="4289"/>
            <ac:picMk id="4" creationId="{2898525F-7630-4282-95F3-4D77A879D30F}"/>
          </ac:picMkLst>
        </pc:picChg>
        <pc:picChg chg="add del">
          <ac:chgData name="Maham Zahid" userId="40d79ab1edf6256e" providerId="LiveId" clId="{28A786C8-B595-4F5C-BD46-089413DE77C0}" dt="2026-08-14T10:25:43.412" v="3468" actId="478"/>
          <ac:picMkLst>
            <pc:docMk/>
            <pc:sldMk cId="1760491141" sldId="4289"/>
            <ac:picMk id="5" creationId="{D21C0206-8432-4575-AA6B-69E6A0769C6E}"/>
          </ac:picMkLst>
        </pc:picChg>
        <pc:picChg chg="add del mod">
          <ac:chgData name="Maham Zahid" userId="40d79ab1edf6256e" providerId="LiveId" clId="{28A786C8-B595-4F5C-BD46-089413DE77C0}" dt="2026-08-14T10:25:31.641" v="3465" actId="478"/>
          <ac:picMkLst>
            <pc:docMk/>
            <pc:sldMk cId="1760491141" sldId="4289"/>
            <ac:picMk id="7" creationId="{D1607446-5EA3-4BF5-B3C9-0C31364F0518}"/>
          </ac:picMkLst>
        </pc:picChg>
        <pc:picChg chg="add del mod">
          <ac:chgData name="Maham Zahid" userId="40d79ab1edf6256e" providerId="LiveId" clId="{28A786C8-B595-4F5C-BD46-089413DE77C0}" dt="2026-08-14T10:25:42.218" v="3467" actId="478"/>
          <ac:picMkLst>
            <pc:docMk/>
            <pc:sldMk cId="1760491141" sldId="4289"/>
            <ac:picMk id="9" creationId="{920F5301-0631-43F3-8342-51957B0B04BE}"/>
          </ac:picMkLst>
        </pc:picChg>
        <pc:picChg chg="add del">
          <ac:chgData name="Maham Zahid" userId="40d79ab1edf6256e" providerId="LiveId" clId="{28A786C8-B595-4F5C-BD46-089413DE77C0}" dt="2026-08-14T10:25:30.251" v="3464" actId="478"/>
          <ac:picMkLst>
            <pc:docMk/>
            <pc:sldMk cId="1760491141" sldId="4289"/>
            <ac:picMk id="13" creationId="{7C193F2D-5430-4586-9025-3F2DAD1F41FD}"/>
          </ac:picMkLst>
        </pc:picChg>
        <pc:picChg chg="add mod">
          <ac:chgData name="Maham Zahid" userId="40d79ab1edf6256e" providerId="LiveId" clId="{28A786C8-B595-4F5C-BD46-089413DE77C0}" dt="2026-08-14T10:28:25.483" v="3499" actId="1076"/>
          <ac:picMkLst>
            <pc:docMk/>
            <pc:sldMk cId="1760491141" sldId="4289"/>
            <ac:picMk id="16" creationId="{B1408198-DA64-4801-BBCD-73F73F16559D}"/>
          </ac:picMkLst>
        </pc:picChg>
      </pc:sldChg>
      <pc:sldChg chg="modSp mod">
        <pc:chgData name="Maham Zahid" userId="40d79ab1edf6256e" providerId="LiveId" clId="{28A786C8-B595-4F5C-BD46-089413DE77C0}" dt="2026-08-14T11:10:56.264" v="3618" actId="404"/>
        <pc:sldMkLst>
          <pc:docMk/>
          <pc:sldMk cId="3073079590" sldId="4291"/>
        </pc:sldMkLst>
        <pc:spChg chg="mod">
          <ac:chgData name="Maham Zahid" userId="40d79ab1edf6256e" providerId="LiveId" clId="{28A786C8-B595-4F5C-BD46-089413DE77C0}" dt="2026-08-14T11:10:56.264" v="3618" actId="404"/>
          <ac:spMkLst>
            <pc:docMk/>
            <pc:sldMk cId="3073079590" sldId="4291"/>
            <ac:spMk id="2" creationId="{2F655689-8B03-4E63-BBE2-37B3C5EF14D2}"/>
          </ac:spMkLst>
        </pc:spChg>
      </pc:sldChg>
      <pc:sldChg chg="modSp mod ord">
        <pc:chgData name="Maham Zahid" userId="40d79ab1edf6256e" providerId="LiveId" clId="{28A786C8-B595-4F5C-BD46-089413DE77C0}" dt="2026-08-28T04:17:09.693" v="4021" actId="20577"/>
        <pc:sldMkLst>
          <pc:docMk/>
          <pc:sldMk cId="2234128929" sldId="4294"/>
        </pc:sldMkLst>
        <pc:spChg chg="mod">
          <ac:chgData name="Maham Zahid" userId="40d79ab1edf6256e" providerId="LiveId" clId="{28A786C8-B595-4F5C-BD46-089413DE77C0}" dt="2026-08-28T04:17:09.693" v="4021" actId="20577"/>
          <ac:spMkLst>
            <pc:docMk/>
            <pc:sldMk cId="2234128929" sldId="4294"/>
            <ac:spMk id="3" creationId="{7052E2E3-3E38-4962-AEB2-75D872770B2A}"/>
          </ac:spMkLst>
        </pc:spChg>
      </pc:sldChg>
      <pc:sldChg chg="modSp mod">
        <pc:chgData name="Maham Zahid" userId="40d79ab1edf6256e" providerId="LiveId" clId="{28A786C8-B595-4F5C-BD46-089413DE77C0}" dt="2026-08-28T03:56:17.761" v="3660" actId="20578"/>
        <pc:sldMkLst>
          <pc:docMk/>
          <pc:sldMk cId="183475850" sldId="4295"/>
        </pc:sldMkLst>
        <pc:spChg chg="mod">
          <ac:chgData name="Maham Zahid" userId="40d79ab1edf6256e" providerId="LiveId" clId="{28A786C8-B595-4F5C-BD46-089413DE77C0}" dt="2026-08-28T03:56:17.761" v="3660" actId="20578"/>
          <ac:spMkLst>
            <pc:docMk/>
            <pc:sldMk cId="183475850" sldId="4295"/>
            <ac:spMk id="2" creationId="{4B972FE2-2E04-4B2B-B135-50002E6EB74C}"/>
          </ac:spMkLst>
        </pc:spChg>
      </pc:sldChg>
      <pc:sldChg chg="modSp mod">
        <pc:chgData name="Maham Zahid" userId="40d79ab1edf6256e" providerId="LiveId" clId="{28A786C8-B595-4F5C-BD46-089413DE77C0}" dt="2026-08-28T14:03:40.316" v="4074" actId="6549"/>
        <pc:sldMkLst>
          <pc:docMk/>
          <pc:sldMk cId="312249523" sldId="4296"/>
        </pc:sldMkLst>
        <pc:spChg chg="mod">
          <ac:chgData name="Maham Zahid" userId="40d79ab1edf6256e" providerId="LiveId" clId="{28A786C8-B595-4F5C-BD46-089413DE77C0}" dt="2026-08-28T14:03:40.316" v="4074" actId="6549"/>
          <ac:spMkLst>
            <pc:docMk/>
            <pc:sldMk cId="312249523" sldId="4296"/>
            <ac:spMk id="2" creationId="{3F6328A3-A2B0-49EF-90F0-8787ECE7B280}"/>
          </ac:spMkLst>
        </pc:spChg>
        <pc:spChg chg="mod">
          <ac:chgData name="Maham Zahid" userId="40d79ab1edf6256e" providerId="LiveId" clId="{28A786C8-B595-4F5C-BD46-089413DE77C0}" dt="2026-08-14T10:04:19.407" v="2969" actId="20577"/>
          <ac:spMkLst>
            <pc:docMk/>
            <pc:sldMk cId="312249523" sldId="4296"/>
            <ac:spMk id="3" creationId="{ED57C4FD-9FFB-494F-8801-AC4C553709C5}"/>
          </ac:spMkLst>
        </pc:spChg>
      </pc:sldChg>
      <pc:sldChg chg="add del modNotesTx">
        <pc:chgData name="Maham Zahid" userId="40d79ab1edf6256e" providerId="LiveId" clId="{28A786C8-B595-4F5C-BD46-089413DE77C0}" dt="2026-08-13T09:58:37.909" v="761" actId="47"/>
        <pc:sldMkLst>
          <pc:docMk/>
          <pc:sldMk cId="1569802876" sldId="4297"/>
        </pc:sldMkLst>
      </pc:sldChg>
      <pc:sldChg chg="del">
        <pc:chgData name="Maham Zahid" userId="40d79ab1edf6256e" providerId="LiveId" clId="{28A786C8-B595-4F5C-BD46-089413DE77C0}" dt="2026-08-14T11:09:13.497" v="3605" actId="47"/>
        <pc:sldMkLst>
          <pc:docMk/>
          <pc:sldMk cId="786712902" sldId="4298"/>
        </pc:sldMkLst>
      </pc:sldChg>
      <pc:sldChg chg="addSp delSp modSp add mod delAnim modAnim modNotesTx">
        <pc:chgData name="Maham Zahid" userId="40d79ab1edf6256e" providerId="LiveId" clId="{28A786C8-B595-4F5C-BD46-089413DE77C0}" dt="2026-08-28T13:17:28.963" v="4056" actId="20577"/>
        <pc:sldMkLst>
          <pc:docMk/>
          <pc:sldMk cId="4146356189" sldId="4299"/>
        </pc:sldMkLst>
        <pc:spChg chg="del mod">
          <ac:chgData name="Maham Zahid" userId="40d79ab1edf6256e" providerId="LiveId" clId="{28A786C8-B595-4F5C-BD46-089413DE77C0}" dt="2026-08-14T09:08:24.855" v="2079" actId="478"/>
          <ac:spMkLst>
            <pc:docMk/>
            <pc:sldMk cId="4146356189" sldId="4299"/>
            <ac:spMk id="2" creationId="{68BFBF73-E95E-4C17-ABA9-78E89ADAFE1F}"/>
          </ac:spMkLst>
        </pc:spChg>
        <pc:spChg chg="mod">
          <ac:chgData name="Maham Zahid" userId="40d79ab1edf6256e" providerId="LiveId" clId="{28A786C8-B595-4F5C-BD46-089413DE77C0}" dt="2026-08-14T08:59:32.025" v="2029" actId="20577"/>
          <ac:spMkLst>
            <pc:docMk/>
            <pc:sldMk cId="4146356189" sldId="4299"/>
            <ac:spMk id="3" creationId="{50686DF8-845B-406D-ACE5-9DE6FBA4ABF9}"/>
          </ac:spMkLst>
        </pc:spChg>
        <pc:spChg chg="add mod">
          <ac:chgData name="Maham Zahid" userId="40d79ab1edf6256e" providerId="LiveId" clId="{28A786C8-B595-4F5C-BD46-089413DE77C0}" dt="2026-08-28T13:16:45.254" v="4049" actId="20577"/>
          <ac:spMkLst>
            <pc:docMk/>
            <pc:sldMk cId="4146356189" sldId="4299"/>
            <ac:spMk id="4" creationId="{46BCE77D-B1A3-4558-821B-8E782D698837}"/>
          </ac:spMkLst>
        </pc:spChg>
        <pc:spChg chg="add mod">
          <ac:chgData name="Maham Zahid" userId="40d79ab1edf6256e" providerId="LiveId" clId="{28A786C8-B595-4F5C-BD46-089413DE77C0}" dt="2026-08-28T13:17:28.963" v="4056" actId="20577"/>
          <ac:spMkLst>
            <pc:docMk/>
            <pc:sldMk cId="4146356189" sldId="4299"/>
            <ac:spMk id="13" creationId="{8FC66409-36AC-4A6E-809E-A2786122E65F}"/>
          </ac:spMkLst>
        </pc:spChg>
        <pc:picChg chg="add mod">
          <ac:chgData name="Maham Zahid" userId="40d79ab1edf6256e" providerId="LiveId" clId="{28A786C8-B595-4F5C-BD46-089413DE77C0}" dt="2026-08-14T09:09:32.766" v="2130" actId="1036"/>
          <ac:picMkLst>
            <pc:docMk/>
            <pc:sldMk cId="4146356189" sldId="4299"/>
            <ac:picMk id="6" creationId="{90EEBF12-667D-4119-8D7E-8D02F1757FB6}"/>
          </ac:picMkLst>
        </pc:picChg>
        <pc:picChg chg="add mod">
          <ac:chgData name="Maham Zahid" userId="40d79ab1edf6256e" providerId="LiveId" clId="{28A786C8-B595-4F5C-BD46-089413DE77C0}" dt="2026-08-14T09:09:32.766" v="2130" actId="1036"/>
          <ac:picMkLst>
            <pc:docMk/>
            <pc:sldMk cId="4146356189" sldId="4299"/>
            <ac:picMk id="8" creationId="{78039733-BC10-4541-A652-637491BF8FA8}"/>
          </ac:picMkLst>
        </pc:picChg>
        <pc:picChg chg="add mod">
          <ac:chgData name="Maham Zahid" userId="40d79ab1edf6256e" providerId="LiveId" clId="{28A786C8-B595-4F5C-BD46-089413DE77C0}" dt="2026-08-14T08:59:56.074" v="2036" actId="1076"/>
          <ac:picMkLst>
            <pc:docMk/>
            <pc:sldMk cId="4146356189" sldId="4299"/>
            <ac:picMk id="1026" creationId="{A606C902-A163-4054-9EFF-E4B49206197A}"/>
          </ac:picMkLst>
        </pc:picChg>
        <pc:picChg chg="del">
          <ac:chgData name="Maham Zahid" userId="40d79ab1edf6256e" providerId="LiveId" clId="{28A786C8-B595-4F5C-BD46-089413DE77C0}" dt="2026-08-14T08:59:43.245" v="2032" actId="478"/>
          <ac:picMkLst>
            <pc:docMk/>
            <pc:sldMk cId="4146356189" sldId="4299"/>
            <ac:picMk id="2050" creationId="{71B0B075-2097-40BA-AC12-1D129AD952A7}"/>
          </ac:picMkLst>
        </pc:picChg>
        <pc:picChg chg="del">
          <ac:chgData name="Maham Zahid" userId="40d79ab1edf6256e" providerId="LiveId" clId="{28A786C8-B595-4F5C-BD46-089413DE77C0}" dt="2026-08-14T08:59:44.548" v="2033" actId="478"/>
          <ac:picMkLst>
            <pc:docMk/>
            <pc:sldMk cId="4146356189" sldId="4299"/>
            <ac:picMk id="2052" creationId="{3F1448EF-CD02-40D1-AD20-94C8C168E0E3}"/>
          </ac:picMkLst>
        </pc:picChg>
        <pc:picChg chg="del">
          <ac:chgData name="Maham Zahid" userId="40d79ab1edf6256e" providerId="LiveId" clId="{28A786C8-B595-4F5C-BD46-089413DE77C0}" dt="2026-08-14T08:59:41.332" v="2031" actId="478"/>
          <ac:picMkLst>
            <pc:docMk/>
            <pc:sldMk cId="4146356189" sldId="4299"/>
            <ac:picMk id="2054" creationId="{8A987109-C47C-471E-A3EF-E5632561D0F9}"/>
          </ac:picMkLst>
        </pc:picChg>
      </pc:sldChg>
      <pc:sldChg chg="addSp modSp new mod ord modNotesTx">
        <pc:chgData name="Maham Zahid" userId="40d79ab1edf6256e" providerId="LiveId" clId="{28A786C8-B595-4F5C-BD46-089413DE77C0}" dt="2026-08-28T04:17:51.393" v="4022"/>
        <pc:sldMkLst>
          <pc:docMk/>
          <pc:sldMk cId="3740967026" sldId="4300"/>
        </pc:sldMkLst>
        <pc:spChg chg="add mod">
          <ac:chgData name="Maham Zahid" userId="40d79ab1edf6256e" providerId="LiveId" clId="{28A786C8-B595-4F5C-BD46-089413DE77C0}" dt="2026-08-14T10:03:40.874" v="2919" actId="208"/>
          <ac:spMkLst>
            <pc:docMk/>
            <pc:sldMk cId="3740967026" sldId="4300"/>
            <ac:spMk id="4" creationId="{7AF61A3B-4895-45F9-9E21-31FBE49852E8}"/>
          </ac:spMkLst>
        </pc:spChg>
        <pc:picChg chg="add mod">
          <ac:chgData name="Maham Zahid" userId="40d79ab1edf6256e" providerId="LiveId" clId="{28A786C8-B595-4F5C-BD46-089413DE77C0}" dt="2026-08-14T09:02:30.526" v="2042" actId="1076"/>
          <ac:picMkLst>
            <pc:docMk/>
            <pc:sldMk cId="3740967026" sldId="4300"/>
            <ac:picMk id="3" creationId="{86FC1B8A-F3F3-42AA-98B6-781C1714EADA}"/>
          </ac:picMkLst>
        </pc:picChg>
      </pc:sldChg>
      <pc:sldChg chg="addSp delSp modSp new mod">
        <pc:chgData name="Maham Zahid" userId="40d79ab1edf6256e" providerId="LiveId" clId="{28A786C8-B595-4F5C-BD46-089413DE77C0}" dt="2026-08-14T09:18:01.979" v="2432" actId="14100"/>
        <pc:sldMkLst>
          <pc:docMk/>
          <pc:sldMk cId="1579592188" sldId="4301"/>
        </pc:sldMkLst>
        <pc:spChg chg="del">
          <ac:chgData name="Maham Zahid" userId="40d79ab1edf6256e" providerId="LiveId" clId="{28A786C8-B595-4F5C-BD46-089413DE77C0}" dt="2026-08-14T09:16:11.144" v="2366" actId="478"/>
          <ac:spMkLst>
            <pc:docMk/>
            <pc:sldMk cId="1579592188" sldId="4301"/>
            <ac:spMk id="2" creationId="{DCBD135C-4843-416C-AEFA-63290BC346BC}"/>
          </ac:spMkLst>
        </pc:spChg>
        <pc:spChg chg="mod">
          <ac:chgData name="Maham Zahid" userId="40d79ab1edf6256e" providerId="LiveId" clId="{28A786C8-B595-4F5C-BD46-089413DE77C0}" dt="2026-08-14T09:16:34.666" v="2421" actId="20577"/>
          <ac:spMkLst>
            <pc:docMk/>
            <pc:sldMk cId="1579592188" sldId="4301"/>
            <ac:spMk id="3" creationId="{130FA1EE-D0A2-44D4-B6A0-19E65940FF9E}"/>
          </ac:spMkLst>
        </pc:spChg>
        <pc:spChg chg="add mod">
          <ac:chgData name="Maham Zahid" userId="40d79ab1edf6256e" providerId="LiveId" clId="{28A786C8-B595-4F5C-BD46-089413DE77C0}" dt="2026-08-14T09:18:01.979" v="2432" actId="14100"/>
          <ac:spMkLst>
            <pc:docMk/>
            <pc:sldMk cId="1579592188" sldId="4301"/>
            <ac:spMk id="6" creationId="{6D0407F3-336F-487C-8F24-91285C2D6202}"/>
          </ac:spMkLst>
        </pc:spChg>
        <pc:picChg chg="add mod">
          <ac:chgData name="Maham Zahid" userId="40d79ab1edf6256e" providerId="LiveId" clId="{28A786C8-B595-4F5C-BD46-089413DE77C0}" dt="2026-08-14T09:16:42.840" v="2424" actId="14100"/>
          <ac:picMkLst>
            <pc:docMk/>
            <pc:sldMk cId="1579592188" sldId="4301"/>
            <ac:picMk id="5" creationId="{269912B8-0BA1-4803-B04B-EF9579B6E557}"/>
          </ac:picMkLst>
        </pc:picChg>
      </pc:sldChg>
      <pc:sldChg chg="addSp delSp modSp add mod modClrScheme modAnim chgLayout">
        <pc:chgData name="Maham Zahid" userId="40d79ab1edf6256e" providerId="LiveId" clId="{28A786C8-B595-4F5C-BD46-089413DE77C0}" dt="2026-08-14T11:08:48.872" v="3600"/>
        <pc:sldMkLst>
          <pc:docMk/>
          <pc:sldMk cId="1665174145" sldId="4302"/>
        </pc:sldMkLst>
        <pc:spChg chg="add mod">
          <ac:chgData name="Maham Zahid" userId="40d79ab1edf6256e" providerId="LiveId" clId="{28A786C8-B595-4F5C-BD46-089413DE77C0}" dt="2026-08-14T11:07:07.338" v="3591" actId="20577"/>
          <ac:spMkLst>
            <pc:docMk/>
            <pc:sldMk cId="1665174145" sldId="4302"/>
            <ac:spMk id="2" creationId="{DBBF2D01-4336-4F1C-BCBF-49DF044BF5E8}"/>
          </ac:spMkLst>
        </pc:spChg>
        <pc:spChg chg="del">
          <ac:chgData name="Maham Zahid" userId="40d79ab1edf6256e" providerId="LiveId" clId="{28A786C8-B595-4F5C-BD46-089413DE77C0}" dt="2026-08-14T10:05:10.298" v="2972" actId="478"/>
          <ac:spMkLst>
            <pc:docMk/>
            <pc:sldMk cId="1665174145" sldId="4302"/>
            <ac:spMk id="4" creationId="{7AF61A3B-4895-45F9-9E21-31FBE49852E8}"/>
          </ac:spMkLst>
        </pc:spChg>
        <pc:spChg chg="add del mod">
          <ac:chgData name="Maham Zahid" userId="40d79ab1edf6256e" providerId="LiveId" clId="{28A786C8-B595-4F5C-BD46-089413DE77C0}" dt="2026-08-14T10:06:17.299" v="2999" actId="478"/>
          <ac:spMkLst>
            <pc:docMk/>
            <pc:sldMk cId="1665174145" sldId="4302"/>
            <ac:spMk id="5" creationId="{368C1E22-FE73-4CC4-9676-62A87C641BE9}"/>
          </ac:spMkLst>
        </pc:spChg>
        <pc:spChg chg="add mod">
          <ac:chgData name="Maham Zahid" userId="40d79ab1edf6256e" providerId="LiveId" clId="{28A786C8-B595-4F5C-BD46-089413DE77C0}" dt="2026-08-14T10:13:53.282" v="3168" actId="1076"/>
          <ac:spMkLst>
            <pc:docMk/>
            <pc:sldMk cId="1665174145" sldId="4302"/>
            <ac:spMk id="13" creationId="{83FB1936-8CC3-494B-8817-78D306D05718}"/>
          </ac:spMkLst>
        </pc:spChg>
        <pc:graphicFrameChg chg="add mod">
          <ac:chgData name="Maham Zahid" userId="40d79ab1edf6256e" providerId="LiveId" clId="{28A786C8-B595-4F5C-BD46-089413DE77C0}" dt="2026-08-14T10:16:04.190" v="3227" actId="1076"/>
          <ac:graphicFrameMkLst>
            <pc:docMk/>
            <pc:sldMk cId="1665174145" sldId="4302"/>
            <ac:graphicFrameMk id="10" creationId="{6A20FD45-444B-4837-8FB3-600F921B5502}"/>
          </ac:graphicFrameMkLst>
        </pc:graphicFrameChg>
        <pc:graphicFrameChg chg="add mod">
          <ac:chgData name="Maham Zahid" userId="40d79ab1edf6256e" providerId="LiveId" clId="{28A786C8-B595-4F5C-BD46-089413DE77C0}" dt="2026-08-14T10:17:48.920" v="3273"/>
          <ac:graphicFrameMkLst>
            <pc:docMk/>
            <pc:sldMk cId="1665174145" sldId="4302"/>
            <ac:graphicFrameMk id="11" creationId="{12FA52C1-F29F-4179-A828-212C7D7F6A0B}"/>
          </ac:graphicFrameMkLst>
        </pc:graphicFrameChg>
        <pc:graphicFrameChg chg="add mod">
          <ac:chgData name="Maham Zahid" userId="40d79ab1edf6256e" providerId="LiveId" clId="{28A786C8-B595-4F5C-BD46-089413DE77C0}" dt="2026-08-14T10:18:32.100" v="3278"/>
          <ac:graphicFrameMkLst>
            <pc:docMk/>
            <pc:sldMk cId="1665174145" sldId="4302"/>
            <ac:graphicFrameMk id="12" creationId="{2D7C8BEB-FA99-4F66-9C03-EE891B9CC8E1}"/>
          </ac:graphicFrameMkLst>
        </pc:graphicFrameChg>
        <pc:graphicFrameChg chg="add mod">
          <ac:chgData name="Maham Zahid" userId="40d79ab1edf6256e" providerId="LiveId" clId="{28A786C8-B595-4F5C-BD46-089413DE77C0}" dt="2026-08-14T10:18:25.859" v="3277"/>
          <ac:graphicFrameMkLst>
            <pc:docMk/>
            <pc:sldMk cId="1665174145" sldId="4302"/>
            <ac:graphicFrameMk id="14" creationId="{189AE77F-3A0A-4ECE-B5DE-2F35B7FF5A38}"/>
          </ac:graphicFrameMkLst>
        </pc:graphicFrameChg>
        <pc:picChg chg="del mod">
          <ac:chgData name="Maham Zahid" userId="40d79ab1edf6256e" providerId="LiveId" clId="{28A786C8-B595-4F5C-BD46-089413DE77C0}" dt="2026-08-14T10:05:54.114" v="2974" actId="478"/>
          <ac:picMkLst>
            <pc:docMk/>
            <pc:sldMk cId="1665174145" sldId="4302"/>
            <ac:picMk id="3" creationId="{86FC1B8A-F3F3-42AA-98B6-781C1714EADA}"/>
          </ac:picMkLst>
        </pc:picChg>
        <pc:picChg chg="add mod">
          <ac:chgData name="Maham Zahid" userId="40d79ab1edf6256e" providerId="LiveId" clId="{28A786C8-B595-4F5C-BD46-089413DE77C0}" dt="2026-08-14T11:07:18.415" v="3593" actId="1076"/>
          <ac:picMkLst>
            <pc:docMk/>
            <pc:sldMk cId="1665174145" sldId="4302"/>
            <ac:picMk id="7" creationId="{8AAB5414-EA9B-4A91-B40D-991944A391C6}"/>
          </ac:picMkLst>
        </pc:picChg>
      </pc:sldChg>
    </pc:docChg>
  </pc:docChgLst>
  <pc:docChgLst>
    <pc:chgData name="Maham Zahid" userId="40d79ab1edf6256e" providerId="LiveId" clId="{B90ED751-D22E-4831-8008-1BADEC4A469E}"/>
    <pc:docChg chg="undo custSel addSld delSld modSld sldOrd">
      <pc:chgData name="Maham Zahid" userId="40d79ab1edf6256e" providerId="LiveId" clId="{B90ED751-D22E-4831-8008-1BADEC4A469E}" dt="2025-07-25T08:14:15.219" v="4322" actId="47"/>
      <pc:docMkLst>
        <pc:docMk/>
      </pc:docMkLst>
      <pc:sldChg chg="addSp delSp modSp mod">
        <pc:chgData name="Maham Zahid" userId="40d79ab1edf6256e" providerId="LiveId" clId="{B90ED751-D22E-4831-8008-1BADEC4A469E}" dt="2025-07-25T03:56:25.881" v="118" actId="1076"/>
        <pc:sldMkLst>
          <pc:docMk/>
          <pc:sldMk cId="4050835088" sldId="262"/>
        </pc:sldMkLst>
        <pc:spChg chg="add del mod">
          <ac:chgData name="Maham Zahid" userId="40d79ab1edf6256e" providerId="LiveId" clId="{B90ED751-D22E-4831-8008-1BADEC4A469E}" dt="2025-07-25T03:56:25.881" v="118" actId="1076"/>
          <ac:spMkLst>
            <pc:docMk/>
            <pc:sldMk cId="4050835088" sldId="262"/>
            <ac:spMk id="2" creationId="{00000000-0000-0000-0000-000000000000}"/>
          </ac:spMkLst>
        </pc:spChg>
        <pc:spChg chg="mod">
          <ac:chgData name="Maham Zahid" userId="40d79ab1edf6256e" providerId="LiveId" clId="{B90ED751-D22E-4831-8008-1BADEC4A469E}" dt="2025-07-25T03:56:19.473" v="116" actId="27636"/>
          <ac:spMkLst>
            <pc:docMk/>
            <pc:sldMk cId="4050835088" sldId="262"/>
            <ac:spMk id="3" creationId="{00000000-0000-0000-0000-000000000000}"/>
          </ac:spMkLst>
        </pc:spChg>
        <pc:spChg chg="del mod">
          <ac:chgData name="Maham Zahid" userId="40d79ab1edf6256e" providerId="LiveId" clId="{B90ED751-D22E-4831-8008-1BADEC4A469E}" dt="2025-07-25T03:55:12.316" v="1" actId="478"/>
          <ac:spMkLst>
            <pc:docMk/>
            <pc:sldMk cId="4050835088" sldId="262"/>
            <ac:spMk id="4" creationId="{4C4F0325-49E4-4B4F-B31C-8B7B7A02B184}"/>
          </ac:spMkLst>
        </pc:spChg>
      </pc:sldChg>
      <pc:sldChg chg="addSp delSp modSp mod">
        <pc:chgData name="Maham Zahid" userId="40d79ab1edf6256e" providerId="LiveId" clId="{B90ED751-D22E-4831-8008-1BADEC4A469E}" dt="2025-07-25T06:56:01.615" v="2921" actId="20577"/>
        <pc:sldMkLst>
          <pc:docMk/>
          <pc:sldMk cId="2443361444" sldId="4273"/>
        </pc:sldMkLst>
        <pc:spChg chg="add del mod">
          <ac:chgData name="Maham Zahid" userId="40d79ab1edf6256e" providerId="LiveId" clId="{B90ED751-D22E-4831-8008-1BADEC4A469E}" dt="2025-07-25T06:56:01.615" v="2921" actId="20577"/>
          <ac:spMkLst>
            <pc:docMk/>
            <pc:sldMk cId="2443361444" sldId="4273"/>
            <ac:spMk id="2" creationId="{D47D05BA-11E4-E2FB-7C09-3381E85746F3}"/>
          </ac:spMkLst>
        </pc:spChg>
        <pc:spChg chg="mod">
          <ac:chgData name="Maham Zahid" userId="40d79ab1edf6256e" providerId="LiveId" clId="{B90ED751-D22E-4831-8008-1BADEC4A469E}" dt="2025-07-25T04:58:19.465" v="2052" actId="120"/>
          <ac:spMkLst>
            <pc:docMk/>
            <pc:sldMk cId="2443361444" sldId="4273"/>
            <ac:spMk id="4" creationId="{B19B14BA-6A85-53FE-476A-53D4DDF7CC2F}"/>
          </ac:spMkLst>
        </pc:spChg>
        <pc:picChg chg="del">
          <ac:chgData name="Maham Zahid" userId="40d79ab1edf6256e" providerId="LiveId" clId="{B90ED751-D22E-4831-8008-1BADEC4A469E}" dt="2025-07-25T03:56:38.555" v="141" actId="478"/>
          <ac:picMkLst>
            <pc:docMk/>
            <pc:sldMk cId="2443361444" sldId="4273"/>
            <ac:picMk id="3" creationId="{D8C410D0-9776-1365-9120-99146D645BF5}"/>
          </ac:picMkLst>
        </pc:picChg>
        <pc:picChg chg="del">
          <ac:chgData name="Maham Zahid" userId="40d79ab1edf6256e" providerId="LiveId" clId="{B90ED751-D22E-4831-8008-1BADEC4A469E}" dt="2025-07-25T03:56:39.094" v="142" actId="478"/>
          <ac:picMkLst>
            <pc:docMk/>
            <pc:sldMk cId="2443361444" sldId="4273"/>
            <ac:picMk id="3078" creationId="{2C562F1B-2F12-417E-9833-0C55C3B531FF}"/>
          </ac:picMkLst>
        </pc:picChg>
      </pc:sldChg>
      <pc:sldChg chg="modSp new mod">
        <pc:chgData name="Maham Zahid" userId="40d79ab1edf6256e" providerId="LiveId" clId="{B90ED751-D22E-4831-8008-1BADEC4A469E}" dt="2025-07-25T08:02:45.662" v="3444" actId="6549"/>
        <pc:sldMkLst>
          <pc:docMk/>
          <pc:sldMk cId="567447634" sldId="4274"/>
        </pc:sldMkLst>
        <pc:spChg chg="mod">
          <ac:chgData name="Maham Zahid" userId="40d79ab1edf6256e" providerId="LiveId" clId="{B90ED751-D22E-4831-8008-1BADEC4A469E}" dt="2025-07-25T08:02:45.662" v="3444" actId="6549"/>
          <ac:spMkLst>
            <pc:docMk/>
            <pc:sldMk cId="567447634" sldId="4274"/>
            <ac:spMk id="2" creationId="{7D65F593-1541-4C44-9536-9158E034EB03}"/>
          </ac:spMkLst>
        </pc:spChg>
        <pc:spChg chg="mod">
          <ac:chgData name="Maham Zahid" userId="40d79ab1edf6256e" providerId="LiveId" clId="{B90ED751-D22E-4831-8008-1BADEC4A469E}" dt="2025-07-25T04:58:27.642" v="2054" actId="108"/>
          <ac:spMkLst>
            <pc:docMk/>
            <pc:sldMk cId="567447634" sldId="4274"/>
            <ac:spMk id="3" creationId="{44A1F648-1768-47D4-8F64-7491FB707B2C}"/>
          </ac:spMkLst>
        </pc:spChg>
      </pc:sldChg>
      <pc:sldChg chg="modSp new mod">
        <pc:chgData name="Maham Zahid" userId="40d79ab1edf6256e" providerId="LiveId" clId="{B90ED751-D22E-4831-8008-1BADEC4A469E}" dt="2025-07-25T08:07:35.724" v="3949" actId="20577"/>
        <pc:sldMkLst>
          <pc:docMk/>
          <pc:sldMk cId="2090656843" sldId="4275"/>
        </pc:sldMkLst>
        <pc:spChg chg="mod">
          <ac:chgData name="Maham Zahid" userId="40d79ab1edf6256e" providerId="LiveId" clId="{B90ED751-D22E-4831-8008-1BADEC4A469E}" dt="2025-07-25T08:07:35.724" v="3949" actId="20577"/>
          <ac:spMkLst>
            <pc:docMk/>
            <pc:sldMk cId="2090656843" sldId="4275"/>
            <ac:spMk id="2" creationId="{648250AF-E37B-41F9-843E-82B2C1978D11}"/>
          </ac:spMkLst>
        </pc:spChg>
        <pc:spChg chg="mod">
          <ac:chgData name="Maham Zahid" userId="40d79ab1edf6256e" providerId="LiveId" clId="{B90ED751-D22E-4831-8008-1BADEC4A469E}" dt="2025-07-25T08:01:22.143" v="3183" actId="20577"/>
          <ac:spMkLst>
            <pc:docMk/>
            <pc:sldMk cId="2090656843" sldId="4275"/>
            <ac:spMk id="3" creationId="{486168D6-A7B0-40E3-8A7D-C17BAD2FE3D7}"/>
          </ac:spMkLst>
        </pc:spChg>
      </pc:sldChg>
      <pc:sldChg chg="addSp delSp modSp new mod ord">
        <pc:chgData name="Maham Zahid" userId="40d79ab1edf6256e" providerId="LiveId" clId="{B90ED751-D22E-4831-8008-1BADEC4A469E}" dt="2025-07-25T08:09:05.697" v="3988" actId="14100"/>
        <pc:sldMkLst>
          <pc:docMk/>
          <pc:sldMk cId="3992295838" sldId="4276"/>
        </pc:sldMkLst>
        <pc:spChg chg="del mod">
          <ac:chgData name="Maham Zahid" userId="40d79ab1edf6256e" providerId="LiveId" clId="{B90ED751-D22E-4831-8008-1BADEC4A469E}" dt="2025-07-25T04:25:32.145" v="1290" actId="478"/>
          <ac:spMkLst>
            <pc:docMk/>
            <pc:sldMk cId="3992295838" sldId="4276"/>
            <ac:spMk id="2" creationId="{DDCB0F41-A3B0-4D85-B60E-5944DA5BD3CD}"/>
          </ac:spMkLst>
        </pc:spChg>
        <pc:spChg chg="mod">
          <ac:chgData name="Maham Zahid" userId="40d79ab1edf6256e" providerId="LiveId" clId="{B90ED751-D22E-4831-8008-1BADEC4A469E}" dt="2025-07-25T08:09:02.999" v="3987" actId="108"/>
          <ac:spMkLst>
            <pc:docMk/>
            <pc:sldMk cId="3992295838" sldId="4276"/>
            <ac:spMk id="3" creationId="{063C142A-D6F3-4DAB-9552-A1FC912C49CF}"/>
          </ac:spMkLst>
        </pc:spChg>
        <pc:spChg chg="add del mod">
          <ac:chgData name="Maham Zahid" userId="40d79ab1edf6256e" providerId="LiveId" clId="{B90ED751-D22E-4831-8008-1BADEC4A469E}" dt="2025-07-25T04:25:34.422" v="1291" actId="478"/>
          <ac:spMkLst>
            <pc:docMk/>
            <pc:sldMk cId="3992295838" sldId="4276"/>
            <ac:spMk id="6" creationId="{B42BABCE-2F74-46B3-A8C0-D6D97A42606E}"/>
          </ac:spMkLst>
        </pc:spChg>
        <pc:graphicFrameChg chg="add mod modGraphic">
          <ac:chgData name="Maham Zahid" userId="40d79ab1edf6256e" providerId="LiveId" clId="{B90ED751-D22E-4831-8008-1BADEC4A469E}" dt="2025-07-25T08:09:05.697" v="3988" actId="14100"/>
          <ac:graphicFrameMkLst>
            <pc:docMk/>
            <pc:sldMk cId="3992295838" sldId="4276"/>
            <ac:graphicFrameMk id="4" creationId="{F3285492-F69D-4C37-8042-65BC1FC3635A}"/>
          </ac:graphicFrameMkLst>
        </pc:graphicFrameChg>
      </pc:sldChg>
      <pc:sldChg chg="modSp new mod ord">
        <pc:chgData name="Maham Zahid" userId="40d79ab1edf6256e" providerId="LiveId" clId="{B90ED751-D22E-4831-8008-1BADEC4A469E}" dt="2025-07-25T08:13:32.602" v="4319" actId="120"/>
        <pc:sldMkLst>
          <pc:docMk/>
          <pc:sldMk cId="2308430579" sldId="4277"/>
        </pc:sldMkLst>
        <pc:spChg chg="mod">
          <ac:chgData name="Maham Zahid" userId="40d79ab1edf6256e" providerId="LiveId" clId="{B90ED751-D22E-4831-8008-1BADEC4A469E}" dt="2025-07-25T04:44:52.937" v="1572" actId="20577"/>
          <ac:spMkLst>
            <pc:docMk/>
            <pc:sldMk cId="2308430579" sldId="4277"/>
            <ac:spMk id="2" creationId="{8A04F982-DAF7-4B4E-8566-851A76A5B8A4}"/>
          </ac:spMkLst>
        </pc:spChg>
        <pc:spChg chg="mod">
          <ac:chgData name="Maham Zahid" userId="40d79ab1edf6256e" providerId="LiveId" clId="{B90ED751-D22E-4831-8008-1BADEC4A469E}" dt="2025-07-25T08:13:32.602" v="4319" actId="120"/>
          <ac:spMkLst>
            <pc:docMk/>
            <pc:sldMk cId="2308430579" sldId="4277"/>
            <ac:spMk id="3" creationId="{06B50A28-0C0A-4E63-9CD3-4EE647A06D7A}"/>
          </ac:spMkLst>
        </pc:spChg>
      </pc:sldChg>
      <pc:sldChg chg="modSp new mod ord">
        <pc:chgData name="Maham Zahid" userId="40d79ab1edf6256e" providerId="LiveId" clId="{B90ED751-D22E-4831-8008-1BADEC4A469E}" dt="2025-07-25T08:12:57.736" v="4315" actId="14100"/>
        <pc:sldMkLst>
          <pc:docMk/>
          <pc:sldMk cId="1798122731" sldId="4278"/>
        </pc:sldMkLst>
        <pc:spChg chg="mod">
          <ac:chgData name="Maham Zahid" userId="40d79ab1edf6256e" providerId="LiveId" clId="{B90ED751-D22E-4831-8008-1BADEC4A469E}" dt="2025-07-25T08:12:57.736" v="4315" actId="14100"/>
          <ac:spMkLst>
            <pc:docMk/>
            <pc:sldMk cId="1798122731" sldId="4278"/>
            <ac:spMk id="2" creationId="{2C361976-6776-43AA-871F-0CF2B48FE70C}"/>
          </ac:spMkLst>
        </pc:spChg>
        <pc:spChg chg="mod">
          <ac:chgData name="Maham Zahid" userId="40d79ab1edf6256e" providerId="LiveId" clId="{B90ED751-D22E-4831-8008-1BADEC4A469E}" dt="2025-07-25T08:09:15.087" v="3991" actId="108"/>
          <ac:spMkLst>
            <pc:docMk/>
            <pc:sldMk cId="1798122731" sldId="4278"/>
            <ac:spMk id="3" creationId="{78BC655C-C124-4FD2-BBE7-4C36989EE6A6}"/>
          </ac:spMkLst>
        </pc:spChg>
      </pc:sldChg>
      <pc:sldChg chg="addSp modSp new del mod">
        <pc:chgData name="Maham Zahid" userId="40d79ab1edf6256e" providerId="LiveId" clId="{B90ED751-D22E-4831-8008-1BADEC4A469E}" dt="2025-07-25T08:14:13.725" v="4320" actId="47"/>
        <pc:sldMkLst>
          <pc:docMk/>
          <pc:sldMk cId="1891239443" sldId="4279"/>
        </pc:sldMkLst>
        <pc:spChg chg="mod">
          <ac:chgData name="Maham Zahid" userId="40d79ab1edf6256e" providerId="LiveId" clId="{B90ED751-D22E-4831-8008-1BADEC4A469E}" dt="2025-07-25T04:55:57.534" v="2036" actId="14100"/>
          <ac:spMkLst>
            <pc:docMk/>
            <pc:sldMk cId="1891239443" sldId="4279"/>
            <ac:spMk id="2" creationId="{2F95CF94-4D7B-4E14-937F-179B378FEA12}"/>
          </ac:spMkLst>
        </pc:spChg>
        <pc:spChg chg="mod">
          <ac:chgData name="Maham Zahid" userId="40d79ab1edf6256e" providerId="LiveId" clId="{B90ED751-D22E-4831-8008-1BADEC4A469E}" dt="2025-07-25T04:45:50.537" v="1579" actId="122"/>
          <ac:spMkLst>
            <pc:docMk/>
            <pc:sldMk cId="1891239443" sldId="4279"/>
            <ac:spMk id="3" creationId="{100B1689-2D62-4285-B91D-4DED4320C025}"/>
          </ac:spMkLst>
        </pc:spChg>
        <pc:spChg chg="add mod">
          <ac:chgData name="Maham Zahid" userId="40d79ab1edf6256e" providerId="LiveId" clId="{B90ED751-D22E-4831-8008-1BADEC4A469E}" dt="2025-07-25T04:55:54.566" v="2035" actId="1076"/>
          <ac:spMkLst>
            <pc:docMk/>
            <pc:sldMk cId="1891239443" sldId="4279"/>
            <ac:spMk id="5" creationId="{81C9D564-40A8-47AC-B6E9-99A437CC2BFB}"/>
          </ac:spMkLst>
        </pc:spChg>
      </pc:sldChg>
      <pc:sldChg chg="del">
        <pc:chgData name="Maham Zahid" userId="40d79ab1edf6256e" providerId="LiveId" clId="{B90ED751-D22E-4831-8008-1BADEC4A469E}" dt="2025-07-25T04:08:25.472" v="400" actId="47"/>
        <pc:sldMkLst>
          <pc:docMk/>
          <pc:sldMk cId="2699627188" sldId="4279"/>
        </pc:sldMkLst>
      </pc:sldChg>
      <pc:sldChg chg="modSp new del mod ord">
        <pc:chgData name="Maham Zahid" userId="40d79ab1edf6256e" providerId="LiveId" clId="{B90ED751-D22E-4831-8008-1BADEC4A469E}" dt="2025-07-25T08:14:14.294" v="4321" actId="47"/>
        <pc:sldMkLst>
          <pc:docMk/>
          <pc:sldMk cId="3489482405" sldId="4280"/>
        </pc:sldMkLst>
        <pc:spChg chg="mod">
          <ac:chgData name="Maham Zahid" userId="40d79ab1edf6256e" providerId="LiveId" clId="{B90ED751-D22E-4831-8008-1BADEC4A469E}" dt="2025-07-25T04:54:02.486" v="2034" actId="14100"/>
          <ac:spMkLst>
            <pc:docMk/>
            <pc:sldMk cId="3489482405" sldId="4280"/>
            <ac:spMk id="2" creationId="{4B6499B8-A16B-4B4E-A1E1-6C1B570CF49B}"/>
          </ac:spMkLst>
        </pc:spChg>
        <pc:spChg chg="mod">
          <ac:chgData name="Maham Zahid" userId="40d79ab1edf6256e" providerId="LiveId" clId="{B90ED751-D22E-4831-8008-1BADEC4A469E}" dt="2025-07-25T04:51:49.794" v="1946" actId="20578"/>
          <ac:spMkLst>
            <pc:docMk/>
            <pc:sldMk cId="3489482405" sldId="4280"/>
            <ac:spMk id="3" creationId="{402B75D8-2D10-4F85-AF7E-2F0275DBB985}"/>
          </ac:spMkLst>
        </pc:spChg>
      </pc:sldChg>
      <pc:sldChg chg="modSp new del mod ord">
        <pc:chgData name="Maham Zahid" userId="40d79ab1edf6256e" providerId="LiveId" clId="{B90ED751-D22E-4831-8008-1BADEC4A469E}" dt="2025-07-25T08:14:15.219" v="4322" actId="47"/>
        <pc:sldMkLst>
          <pc:docMk/>
          <pc:sldMk cId="3820542766" sldId="4281"/>
        </pc:sldMkLst>
        <pc:spChg chg="mod">
          <ac:chgData name="Maham Zahid" userId="40d79ab1edf6256e" providerId="LiveId" clId="{B90ED751-D22E-4831-8008-1BADEC4A469E}" dt="2025-07-25T05:05:13.036" v="2894" actId="13900"/>
          <ac:spMkLst>
            <pc:docMk/>
            <pc:sldMk cId="3820542766" sldId="4281"/>
            <ac:spMk id="2" creationId="{CDDE6706-1184-4340-AD25-CE49130142F0}"/>
          </ac:spMkLst>
        </pc:spChg>
        <pc:spChg chg="mod">
          <ac:chgData name="Maham Zahid" userId="40d79ab1edf6256e" providerId="LiveId" clId="{B90ED751-D22E-4831-8008-1BADEC4A469E}" dt="2025-07-25T04:58:35.210" v="2057" actId="108"/>
          <ac:spMkLst>
            <pc:docMk/>
            <pc:sldMk cId="3820542766" sldId="4281"/>
            <ac:spMk id="3" creationId="{9855BD9B-075F-4396-9B22-CEE79587D80D}"/>
          </ac:spMkLst>
        </pc:spChg>
      </pc:sldChg>
      <pc:sldChg chg="del">
        <pc:chgData name="Maham Zahid" userId="40d79ab1edf6256e" providerId="LiveId" clId="{B90ED751-D22E-4831-8008-1BADEC4A469E}" dt="2025-07-25T04:08:26.633" v="401" actId="47"/>
        <pc:sldMkLst>
          <pc:docMk/>
          <pc:sldMk cId="1869983289" sldId="4289"/>
        </pc:sldMkLst>
      </pc:sldChg>
      <pc:sldChg chg="del">
        <pc:chgData name="Maham Zahid" userId="40d79ab1edf6256e" providerId="LiveId" clId="{B90ED751-D22E-4831-8008-1BADEC4A469E}" dt="2025-07-25T04:08:26.924" v="402" actId="47"/>
        <pc:sldMkLst>
          <pc:docMk/>
          <pc:sldMk cId="786712902" sldId="4295"/>
        </pc:sldMkLst>
      </pc:sldChg>
      <pc:sldChg chg="del">
        <pc:chgData name="Maham Zahid" userId="40d79ab1edf6256e" providerId="LiveId" clId="{B90ED751-D22E-4831-8008-1BADEC4A469E}" dt="2025-07-25T04:08:27.551" v="403" actId="47"/>
        <pc:sldMkLst>
          <pc:docMk/>
          <pc:sldMk cId="702410308" sldId="4298"/>
        </pc:sldMkLst>
      </pc:sldChg>
      <pc:sldMasterChg chg="delSldLayout">
        <pc:chgData name="Maham Zahid" userId="40d79ab1edf6256e" providerId="LiveId" clId="{B90ED751-D22E-4831-8008-1BADEC4A469E}" dt="2025-07-25T04:08:25.472" v="400" actId="47"/>
        <pc:sldMasterMkLst>
          <pc:docMk/>
          <pc:sldMasterMk cId="3891906960" sldId="2147483648"/>
        </pc:sldMasterMkLst>
        <pc:sldLayoutChg chg="del">
          <pc:chgData name="Maham Zahid" userId="40d79ab1edf6256e" providerId="LiveId" clId="{B90ED751-D22E-4831-8008-1BADEC4A469E}" dt="2025-07-25T04:08:25.472" v="400" actId="47"/>
          <pc:sldLayoutMkLst>
            <pc:docMk/>
            <pc:sldMasterMk cId="3891906960" sldId="2147483648"/>
            <pc:sldLayoutMk cId="2266249073" sldId="2147483668"/>
          </pc:sldLayoutMkLst>
        </pc:sldLayoutChg>
      </pc:sldMasterChg>
    </pc:docChg>
  </pc:docChgLst>
  <pc:docChgLst>
    <pc:chgData name="Maham Zahid" userId="40d79ab1edf6256e" providerId="LiveId" clId="{B342AEE3-E195-4D05-BB88-72B651FB8DE1}"/>
    <pc:docChg chg="undo redo custSel addSld delSld modSld sldOrd">
      <pc:chgData name="Maham Zahid" userId="40d79ab1edf6256e" providerId="LiveId" clId="{B342AEE3-E195-4D05-BB88-72B651FB8DE1}" dt="2025-06-07T09:35:46.452" v="4576" actId="1036"/>
      <pc:docMkLst>
        <pc:docMk/>
      </pc:docMkLst>
      <pc:sldChg chg="modSp mod">
        <pc:chgData name="Maham Zahid" userId="40d79ab1edf6256e" providerId="LiveId" clId="{B342AEE3-E195-4D05-BB88-72B651FB8DE1}" dt="2025-06-07T09:04:13.284" v="3564" actId="27636"/>
        <pc:sldMkLst>
          <pc:docMk/>
          <pc:sldMk cId="4050835088" sldId="262"/>
        </pc:sldMkLst>
        <pc:spChg chg="mod">
          <ac:chgData name="Maham Zahid" userId="40d79ab1edf6256e" providerId="LiveId" clId="{B342AEE3-E195-4D05-BB88-72B651FB8DE1}" dt="2025-06-03T07:46:19.720" v="108" actId="20577"/>
          <ac:spMkLst>
            <pc:docMk/>
            <pc:sldMk cId="4050835088" sldId="262"/>
            <ac:spMk id="2" creationId="{00000000-0000-0000-0000-000000000000}"/>
          </ac:spMkLst>
        </pc:spChg>
        <pc:spChg chg="mod">
          <ac:chgData name="Maham Zahid" userId="40d79ab1edf6256e" providerId="LiveId" clId="{B342AEE3-E195-4D05-BB88-72B651FB8DE1}" dt="2025-06-03T07:45:21.709" v="90" actId="1036"/>
          <ac:spMkLst>
            <pc:docMk/>
            <pc:sldMk cId="4050835088" sldId="262"/>
            <ac:spMk id="3" creationId="{00000000-0000-0000-0000-000000000000}"/>
          </ac:spMkLst>
        </pc:spChg>
        <pc:spChg chg="mod">
          <ac:chgData name="Maham Zahid" userId="40d79ab1edf6256e" providerId="LiveId" clId="{B342AEE3-E195-4D05-BB88-72B651FB8DE1}" dt="2025-06-07T09:04:13.284" v="3564" actId="27636"/>
          <ac:spMkLst>
            <pc:docMk/>
            <pc:sldMk cId="4050835088" sldId="262"/>
            <ac:spMk id="4" creationId="{00000000-0000-0000-0000-000000000000}"/>
          </ac:spMkLst>
        </pc:spChg>
      </pc:sldChg>
      <pc:sldChg chg="del">
        <pc:chgData name="Maham Zahid" userId="40d79ab1edf6256e" providerId="LiveId" clId="{B342AEE3-E195-4D05-BB88-72B651FB8DE1}" dt="2025-06-03T08:13:52.057" v="753" actId="47"/>
        <pc:sldMkLst>
          <pc:docMk/>
          <pc:sldMk cId="0" sldId="269"/>
        </pc:sldMkLst>
      </pc:sldChg>
      <pc:sldChg chg="del">
        <pc:chgData name="Maham Zahid" userId="40d79ab1edf6256e" providerId="LiveId" clId="{B342AEE3-E195-4D05-BB88-72B651FB8DE1}" dt="2025-06-03T09:02:58.110" v="1478" actId="47"/>
        <pc:sldMkLst>
          <pc:docMk/>
          <pc:sldMk cId="0" sldId="270"/>
        </pc:sldMkLst>
      </pc:sldChg>
      <pc:sldChg chg="del">
        <pc:chgData name="Maham Zahid" userId="40d79ab1edf6256e" providerId="LiveId" clId="{B342AEE3-E195-4D05-BB88-72B651FB8DE1}" dt="2025-06-03T08:14:04.489" v="757" actId="47"/>
        <pc:sldMkLst>
          <pc:docMk/>
          <pc:sldMk cId="634880810" sldId="4178"/>
        </pc:sldMkLst>
      </pc:sldChg>
      <pc:sldChg chg="del">
        <pc:chgData name="Maham Zahid" userId="40d79ab1edf6256e" providerId="LiveId" clId="{B342AEE3-E195-4D05-BB88-72B651FB8DE1}" dt="2025-06-03T08:13:45.816" v="745" actId="47"/>
        <pc:sldMkLst>
          <pc:docMk/>
          <pc:sldMk cId="557149415" sldId="4248"/>
        </pc:sldMkLst>
      </pc:sldChg>
      <pc:sldChg chg="del">
        <pc:chgData name="Maham Zahid" userId="40d79ab1edf6256e" providerId="LiveId" clId="{B342AEE3-E195-4D05-BB88-72B651FB8DE1}" dt="2025-06-03T08:13:46.512" v="746" actId="47"/>
        <pc:sldMkLst>
          <pc:docMk/>
          <pc:sldMk cId="71244341" sldId="4249"/>
        </pc:sldMkLst>
      </pc:sldChg>
      <pc:sldChg chg="del">
        <pc:chgData name="Maham Zahid" userId="40d79ab1edf6256e" providerId="LiveId" clId="{B342AEE3-E195-4D05-BB88-72B651FB8DE1}" dt="2025-06-03T08:13:47.541" v="747" actId="47"/>
        <pc:sldMkLst>
          <pc:docMk/>
          <pc:sldMk cId="2499139253" sldId="4250"/>
        </pc:sldMkLst>
      </pc:sldChg>
      <pc:sldChg chg="del">
        <pc:chgData name="Maham Zahid" userId="40d79ab1edf6256e" providerId="LiveId" clId="{B342AEE3-E195-4D05-BB88-72B651FB8DE1}" dt="2025-06-03T08:13:48.025" v="748" actId="47"/>
        <pc:sldMkLst>
          <pc:docMk/>
          <pc:sldMk cId="998653578" sldId="4253"/>
        </pc:sldMkLst>
      </pc:sldChg>
      <pc:sldChg chg="del">
        <pc:chgData name="Maham Zahid" userId="40d79ab1edf6256e" providerId="LiveId" clId="{B342AEE3-E195-4D05-BB88-72B651FB8DE1}" dt="2025-06-03T08:13:48.733" v="749" actId="47"/>
        <pc:sldMkLst>
          <pc:docMk/>
          <pc:sldMk cId="1057858449" sldId="4254"/>
        </pc:sldMkLst>
      </pc:sldChg>
      <pc:sldChg chg="del">
        <pc:chgData name="Maham Zahid" userId="40d79ab1edf6256e" providerId="LiveId" clId="{B342AEE3-E195-4D05-BB88-72B651FB8DE1}" dt="2025-06-03T08:13:49.544" v="750" actId="47"/>
        <pc:sldMkLst>
          <pc:docMk/>
          <pc:sldMk cId="38988558" sldId="4255"/>
        </pc:sldMkLst>
      </pc:sldChg>
      <pc:sldChg chg="del">
        <pc:chgData name="Maham Zahid" userId="40d79ab1edf6256e" providerId="LiveId" clId="{B342AEE3-E195-4D05-BB88-72B651FB8DE1}" dt="2025-06-03T08:13:50.098" v="751" actId="47"/>
        <pc:sldMkLst>
          <pc:docMk/>
          <pc:sldMk cId="1587572594" sldId="4256"/>
        </pc:sldMkLst>
      </pc:sldChg>
      <pc:sldChg chg="del">
        <pc:chgData name="Maham Zahid" userId="40d79ab1edf6256e" providerId="LiveId" clId="{B342AEE3-E195-4D05-BB88-72B651FB8DE1}" dt="2025-06-03T08:13:50.661" v="752" actId="47"/>
        <pc:sldMkLst>
          <pc:docMk/>
          <pc:sldMk cId="780764678" sldId="4257"/>
        </pc:sldMkLst>
      </pc:sldChg>
      <pc:sldChg chg="del">
        <pc:chgData name="Maham Zahid" userId="40d79ab1edf6256e" providerId="LiveId" clId="{B342AEE3-E195-4D05-BB88-72B651FB8DE1}" dt="2025-06-03T08:14:01.578" v="755" actId="47"/>
        <pc:sldMkLst>
          <pc:docMk/>
          <pc:sldMk cId="2964551964" sldId="4259"/>
        </pc:sldMkLst>
      </pc:sldChg>
      <pc:sldChg chg="del">
        <pc:chgData name="Maham Zahid" userId="40d79ab1edf6256e" providerId="LiveId" clId="{B342AEE3-E195-4D05-BB88-72B651FB8DE1}" dt="2025-06-03T08:13:59.718" v="754" actId="47"/>
        <pc:sldMkLst>
          <pc:docMk/>
          <pc:sldMk cId="2650527375" sldId="4260"/>
        </pc:sldMkLst>
      </pc:sldChg>
      <pc:sldChg chg="modSp mod">
        <pc:chgData name="Maham Zahid" userId="40d79ab1edf6256e" providerId="LiveId" clId="{B342AEE3-E195-4D05-BB88-72B651FB8DE1}" dt="2025-06-07T09:19:47.952" v="4224" actId="1076"/>
        <pc:sldMkLst>
          <pc:docMk/>
          <pc:sldMk cId="2863592673" sldId="4263"/>
        </pc:sldMkLst>
        <pc:picChg chg="mod">
          <ac:chgData name="Maham Zahid" userId="40d79ab1edf6256e" providerId="LiveId" clId="{B342AEE3-E195-4D05-BB88-72B651FB8DE1}" dt="2025-06-07T09:19:47.952" v="4224" actId="1076"/>
          <ac:picMkLst>
            <pc:docMk/>
            <pc:sldMk cId="2863592673" sldId="4263"/>
            <ac:picMk id="4" creationId="{6FFB98DB-54D9-F239-2561-AFA8FC8B16AD}"/>
          </ac:picMkLst>
        </pc:picChg>
        <pc:picChg chg="mod">
          <ac:chgData name="Maham Zahid" userId="40d79ab1edf6256e" providerId="LiveId" clId="{B342AEE3-E195-4D05-BB88-72B651FB8DE1}" dt="2025-06-07T09:19:39.826" v="4221" actId="14100"/>
          <ac:picMkLst>
            <pc:docMk/>
            <pc:sldMk cId="2863592673" sldId="4263"/>
            <ac:picMk id="12" creationId="{07DDA6CB-2D29-DC88-A798-BD518B4A37ED}"/>
          </ac:picMkLst>
        </pc:picChg>
      </pc:sldChg>
      <pc:sldChg chg="modSp mod">
        <pc:chgData name="Maham Zahid" userId="40d79ab1edf6256e" providerId="LiveId" clId="{B342AEE3-E195-4D05-BB88-72B651FB8DE1}" dt="2025-06-03T08:02:20.307" v="599" actId="1036"/>
        <pc:sldMkLst>
          <pc:docMk/>
          <pc:sldMk cId="3650467173" sldId="4264"/>
        </pc:sldMkLst>
        <pc:spChg chg="mod">
          <ac:chgData name="Maham Zahid" userId="40d79ab1edf6256e" providerId="LiveId" clId="{B342AEE3-E195-4D05-BB88-72B651FB8DE1}" dt="2025-06-03T08:02:14.455" v="589" actId="1076"/>
          <ac:spMkLst>
            <pc:docMk/>
            <pc:sldMk cId="3650467173" sldId="4264"/>
            <ac:spMk id="23" creationId="{4A2BC34B-CA3B-451D-9D6B-4A335776953F}"/>
          </ac:spMkLst>
        </pc:spChg>
        <pc:spChg chg="mod">
          <ac:chgData name="Maham Zahid" userId="40d79ab1edf6256e" providerId="LiveId" clId="{B342AEE3-E195-4D05-BB88-72B651FB8DE1}" dt="2025-06-03T08:01:05.066" v="548" actId="20577"/>
          <ac:spMkLst>
            <pc:docMk/>
            <pc:sldMk cId="3650467173" sldId="4264"/>
            <ac:spMk id="37" creationId="{4C017841-0030-4A2B-B1E8-9A6B89F30020}"/>
          </ac:spMkLst>
        </pc:spChg>
        <pc:picChg chg="mod">
          <ac:chgData name="Maham Zahid" userId="40d79ab1edf6256e" providerId="LiveId" clId="{B342AEE3-E195-4D05-BB88-72B651FB8DE1}" dt="2025-06-03T08:02:20.307" v="599" actId="1036"/>
          <ac:picMkLst>
            <pc:docMk/>
            <pc:sldMk cId="3650467173" sldId="4264"/>
            <ac:picMk id="22" creationId="{E0AFC94F-0D91-4F8C-85CF-8BC4F4B35B99}"/>
          </ac:picMkLst>
        </pc:picChg>
      </pc:sldChg>
      <pc:sldChg chg="del">
        <pc:chgData name="Maham Zahid" userId="40d79ab1edf6256e" providerId="LiveId" clId="{B342AEE3-E195-4D05-BB88-72B651FB8DE1}" dt="2025-06-03T08:14:02.541" v="756" actId="47"/>
        <pc:sldMkLst>
          <pc:docMk/>
          <pc:sldMk cId="822449142" sldId="4268"/>
        </pc:sldMkLst>
      </pc:sldChg>
      <pc:sldChg chg="modSp mod">
        <pc:chgData name="Maham Zahid" userId="40d79ab1edf6256e" providerId="LiveId" clId="{B342AEE3-E195-4D05-BB88-72B651FB8DE1}" dt="2025-06-07T09:06:55.373" v="3907" actId="1036"/>
        <pc:sldMkLst>
          <pc:docMk/>
          <pc:sldMk cId="2813177703" sldId="4271"/>
        </pc:sldMkLst>
        <pc:spChg chg="mod">
          <ac:chgData name="Maham Zahid" userId="40d79ab1edf6256e" providerId="LiveId" clId="{B342AEE3-E195-4D05-BB88-72B651FB8DE1}" dt="2025-06-03T07:56:12.679" v="328" actId="1036"/>
          <ac:spMkLst>
            <pc:docMk/>
            <pc:sldMk cId="2813177703" sldId="4271"/>
            <ac:spMk id="12" creationId="{C11516D5-3E37-45EB-AF7B-F480B60E8AE9}"/>
          </ac:spMkLst>
        </pc:spChg>
        <pc:spChg chg="mod">
          <ac:chgData name="Maham Zahid" userId="40d79ab1edf6256e" providerId="LiveId" clId="{B342AEE3-E195-4D05-BB88-72B651FB8DE1}" dt="2025-06-07T09:05:13.557" v="3681" actId="14100"/>
          <ac:spMkLst>
            <pc:docMk/>
            <pc:sldMk cId="2813177703" sldId="4271"/>
            <ac:spMk id="13" creationId="{837BBE17-C40E-4014-B9C5-683EA86E7B31}"/>
          </ac:spMkLst>
        </pc:spChg>
        <pc:spChg chg="mod">
          <ac:chgData name="Maham Zahid" userId="40d79ab1edf6256e" providerId="LiveId" clId="{B342AEE3-E195-4D05-BB88-72B651FB8DE1}" dt="2025-06-03T07:56:18.980" v="331" actId="1036"/>
          <ac:spMkLst>
            <pc:docMk/>
            <pc:sldMk cId="2813177703" sldId="4271"/>
            <ac:spMk id="14" creationId="{80669435-38B4-4666-8E8E-91D7912DC6B3}"/>
          </ac:spMkLst>
        </pc:spChg>
        <pc:spChg chg="mod">
          <ac:chgData name="Maham Zahid" userId="40d79ab1edf6256e" providerId="LiveId" clId="{B342AEE3-E195-4D05-BB88-72B651FB8DE1}" dt="2025-06-07T09:05:28.653" v="3707" actId="20577"/>
          <ac:spMkLst>
            <pc:docMk/>
            <pc:sldMk cId="2813177703" sldId="4271"/>
            <ac:spMk id="15" creationId="{587CB18C-B957-417A-A529-EFBB103FF379}"/>
          </ac:spMkLst>
        </pc:spChg>
        <pc:spChg chg="mod">
          <ac:chgData name="Maham Zahid" userId="40d79ab1edf6256e" providerId="LiveId" clId="{B342AEE3-E195-4D05-BB88-72B651FB8DE1}" dt="2025-06-07T09:05:39.144" v="3710" actId="20577"/>
          <ac:spMkLst>
            <pc:docMk/>
            <pc:sldMk cId="2813177703" sldId="4271"/>
            <ac:spMk id="16" creationId="{8AF7078A-9FCC-4564-B06F-06267E0881EB}"/>
          </ac:spMkLst>
        </pc:spChg>
        <pc:spChg chg="mod">
          <ac:chgData name="Maham Zahid" userId="40d79ab1edf6256e" providerId="LiveId" clId="{B342AEE3-E195-4D05-BB88-72B651FB8DE1}" dt="2025-06-07T09:06:07.479" v="3776" actId="20577"/>
          <ac:spMkLst>
            <pc:docMk/>
            <pc:sldMk cId="2813177703" sldId="4271"/>
            <ac:spMk id="17" creationId="{F645BAA1-09E5-41BE-9E71-C8C0B6717657}"/>
          </ac:spMkLst>
        </pc:spChg>
        <pc:spChg chg="mod">
          <ac:chgData name="Maham Zahid" userId="40d79ab1edf6256e" providerId="LiveId" clId="{B342AEE3-E195-4D05-BB88-72B651FB8DE1}" dt="2025-06-03T07:56:08.161" v="320" actId="1036"/>
          <ac:spMkLst>
            <pc:docMk/>
            <pc:sldMk cId="2813177703" sldId="4271"/>
            <ac:spMk id="18" creationId="{91B22505-9554-4D72-80BD-449C1BAC2471}"/>
          </ac:spMkLst>
        </pc:spChg>
        <pc:spChg chg="mod">
          <ac:chgData name="Maham Zahid" userId="40d79ab1edf6256e" providerId="LiveId" clId="{B342AEE3-E195-4D05-BB88-72B651FB8DE1}" dt="2025-06-07T09:06:55.373" v="3907" actId="1036"/>
          <ac:spMkLst>
            <pc:docMk/>
            <pc:sldMk cId="2813177703" sldId="4271"/>
            <ac:spMk id="19" creationId="{077BEB04-05D0-4F8A-A400-62FB179EE2CD}"/>
          </ac:spMkLst>
        </pc:spChg>
      </pc:sldChg>
      <pc:sldChg chg="addSp modSp mod modAnim">
        <pc:chgData name="Maham Zahid" userId="40d79ab1edf6256e" providerId="LiveId" clId="{B342AEE3-E195-4D05-BB88-72B651FB8DE1}" dt="2025-06-07T09:18:30.068" v="4206" actId="1076"/>
        <pc:sldMkLst>
          <pc:docMk/>
          <pc:sldMk cId="1751525004" sldId="4272"/>
        </pc:sldMkLst>
        <pc:spChg chg="add mod">
          <ac:chgData name="Maham Zahid" userId="40d79ab1edf6256e" providerId="LiveId" clId="{B342AEE3-E195-4D05-BB88-72B651FB8DE1}" dt="2025-06-07T09:18:30.068" v="4206" actId="1076"/>
          <ac:spMkLst>
            <pc:docMk/>
            <pc:sldMk cId="1751525004" sldId="4272"/>
            <ac:spMk id="5" creationId="{67270114-B68F-4F81-BAE1-83F9149BC477}"/>
          </ac:spMkLst>
        </pc:spChg>
        <pc:spChg chg="mod">
          <ac:chgData name="Maham Zahid" userId="40d79ab1edf6256e" providerId="LiveId" clId="{B342AEE3-E195-4D05-BB88-72B651FB8DE1}" dt="2025-06-07T09:17:12.816" v="4202" actId="20577"/>
          <ac:spMkLst>
            <pc:docMk/>
            <pc:sldMk cId="1751525004" sldId="4272"/>
            <ac:spMk id="8" creationId="{89B3057C-1C3B-4148-BC72-A53A81F4D5F9}"/>
          </ac:spMkLst>
        </pc:spChg>
      </pc:sldChg>
      <pc:sldChg chg="delSp modSp mod delAnim">
        <pc:chgData name="Maham Zahid" userId="40d79ab1edf6256e" providerId="LiveId" clId="{B342AEE3-E195-4D05-BB88-72B651FB8DE1}" dt="2025-06-03T07:59:36.366" v="486" actId="20577"/>
        <pc:sldMkLst>
          <pc:docMk/>
          <pc:sldMk cId="2699627188" sldId="4279"/>
        </pc:sldMkLst>
        <pc:spChg chg="mod">
          <ac:chgData name="Maham Zahid" userId="40d79ab1edf6256e" providerId="LiveId" clId="{B342AEE3-E195-4D05-BB88-72B651FB8DE1}" dt="2025-06-03T07:57:41.605" v="353" actId="20577"/>
          <ac:spMkLst>
            <pc:docMk/>
            <pc:sldMk cId="2699627188" sldId="4279"/>
            <ac:spMk id="35" creationId="{21A5A4C4-271B-4966-A86F-783CCF4FD206}"/>
          </ac:spMkLst>
        </pc:spChg>
        <pc:spChg chg="mod">
          <ac:chgData name="Maham Zahid" userId="40d79ab1edf6256e" providerId="LiveId" clId="{B342AEE3-E195-4D05-BB88-72B651FB8DE1}" dt="2025-06-03T07:58:06.856" v="358"/>
          <ac:spMkLst>
            <pc:docMk/>
            <pc:sldMk cId="2699627188" sldId="4279"/>
            <ac:spMk id="46" creationId="{129AE8A5-D06B-453F-A72A-C21A764B4F5A}"/>
          </ac:spMkLst>
        </pc:spChg>
        <pc:spChg chg="mod">
          <ac:chgData name="Maham Zahid" userId="40d79ab1edf6256e" providerId="LiveId" clId="{B342AEE3-E195-4D05-BB88-72B651FB8DE1}" dt="2025-06-03T07:59:21.651" v="479" actId="20577"/>
          <ac:spMkLst>
            <pc:docMk/>
            <pc:sldMk cId="2699627188" sldId="4279"/>
            <ac:spMk id="47" creationId="{AA0068A0-B148-48F0-AA45-DD8DCEF1E931}"/>
          </ac:spMkLst>
        </pc:spChg>
        <pc:spChg chg="mod">
          <ac:chgData name="Maham Zahid" userId="40d79ab1edf6256e" providerId="LiveId" clId="{B342AEE3-E195-4D05-BB88-72B651FB8DE1}" dt="2025-06-03T07:57:57.875" v="357" actId="20577"/>
          <ac:spMkLst>
            <pc:docMk/>
            <pc:sldMk cId="2699627188" sldId="4279"/>
            <ac:spMk id="55" creationId="{E2076BDB-CA96-4716-8829-2E697BDEB7A2}"/>
          </ac:spMkLst>
        </pc:spChg>
        <pc:spChg chg="mod">
          <ac:chgData name="Maham Zahid" userId="40d79ab1edf6256e" providerId="LiveId" clId="{B342AEE3-E195-4D05-BB88-72B651FB8DE1}" dt="2025-06-03T07:58:22.366" v="371" actId="20577"/>
          <ac:spMkLst>
            <pc:docMk/>
            <pc:sldMk cId="2699627188" sldId="4279"/>
            <ac:spMk id="56" creationId="{A523FC49-AFC3-46CA-A2BE-7C5A578ABBB0}"/>
          </ac:spMkLst>
        </pc:spChg>
        <pc:spChg chg="mod">
          <ac:chgData name="Maham Zahid" userId="40d79ab1edf6256e" providerId="LiveId" clId="{B342AEE3-E195-4D05-BB88-72B651FB8DE1}" dt="2025-06-03T07:59:36.366" v="486" actId="20577"/>
          <ac:spMkLst>
            <pc:docMk/>
            <pc:sldMk cId="2699627188" sldId="4279"/>
            <ac:spMk id="57" creationId="{4CA646D8-86AF-4475-9AE7-A7BB5672CAF6}"/>
          </ac:spMkLst>
        </pc:spChg>
        <pc:spChg chg="del">
          <ac:chgData name="Maham Zahid" userId="40d79ab1edf6256e" providerId="LiveId" clId="{B342AEE3-E195-4D05-BB88-72B651FB8DE1}" dt="2025-06-03T07:58:10.255" v="359" actId="478"/>
          <ac:spMkLst>
            <pc:docMk/>
            <pc:sldMk cId="2699627188" sldId="4279"/>
            <ac:spMk id="62" creationId="{FC7F1519-EFCC-4679-B1E3-7F624D78267A}"/>
          </ac:spMkLst>
        </pc:spChg>
      </pc:sldChg>
      <pc:sldChg chg="addSp delSp modSp del mod delAnim">
        <pc:chgData name="Maham Zahid" userId="40d79ab1edf6256e" providerId="LiveId" clId="{B342AEE3-E195-4D05-BB88-72B651FB8DE1}" dt="2025-06-03T08:13:32.669" v="743" actId="47"/>
        <pc:sldMkLst>
          <pc:docMk/>
          <pc:sldMk cId="1569802876" sldId="4282"/>
        </pc:sldMkLst>
        <pc:spChg chg="mod">
          <ac:chgData name="Maham Zahid" userId="40d79ab1edf6256e" providerId="LiveId" clId="{B342AEE3-E195-4D05-BB88-72B651FB8DE1}" dt="2025-06-03T08:07:29.195" v="673" actId="20577"/>
          <ac:spMkLst>
            <pc:docMk/>
            <pc:sldMk cId="1569802876" sldId="4282"/>
            <ac:spMk id="38" creationId="{0DDEB924-B525-401B-A08E-48D629732F5F}"/>
          </ac:spMkLst>
        </pc:spChg>
        <pc:picChg chg="add mod">
          <ac:chgData name="Maham Zahid" userId="40d79ab1edf6256e" providerId="LiveId" clId="{B342AEE3-E195-4D05-BB88-72B651FB8DE1}" dt="2025-06-03T08:07:04.294" v="636" actId="1076"/>
          <ac:picMkLst>
            <pc:docMk/>
            <pc:sldMk cId="1569802876" sldId="4282"/>
            <ac:picMk id="3" creationId="{6C550B73-54B8-42A9-AF92-FDBA77A204B3}"/>
          </ac:picMkLst>
        </pc:picChg>
        <pc:picChg chg="del">
          <ac:chgData name="Maham Zahid" userId="40d79ab1edf6256e" providerId="LiveId" clId="{B342AEE3-E195-4D05-BB88-72B651FB8DE1}" dt="2025-06-03T08:06:40.598" v="615" actId="478"/>
          <ac:picMkLst>
            <pc:docMk/>
            <pc:sldMk cId="1569802876" sldId="4282"/>
            <ac:picMk id="5" creationId="{288BDFFB-A7A8-4957-A073-783D7652F9DD}"/>
          </ac:picMkLst>
        </pc:picChg>
        <pc:picChg chg="mod ord">
          <ac:chgData name="Maham Zahid" userId="40d79ab1edf6256e" providerId="LiveId" clId="{B342AEE3-E195-4D05-BB88-72B651FB8DE1}" dt="2025-06-03T08:07:13.730" v="667" actId="1036"/>
          <ac:picMkLst>
            <pc:docMk/>
            <pc:sldMk cId="1569802876" sldId="4282"/>
            <ac:picMk id="7" creationId="{7197A0C3-1FB7-4A4B-99B9-9D0609D93F46}"/>
          </ac:picMkLst>
        </pc:picChg>
        <pc:picChg chg="mod ord">
          <ac:chgData name="Maham Zahid" userId="40d79ab1edf6256e" providerId="LiveId" clId="{B342AEE3-E195-4D05-BB88-72B651FB8DE1}" dt="2025-06-03T08:07:13.730" v="667" actId="1036"/>
          <ac:picMkLst>
            <pc:docMk/>
            <pc:sldMk cId="1569802876" sldId="4282"/>
            <ac:picMk id="8" creationId="{3FE0713A-B1AB-4576-A977-F70703786CA2}"/>
          </ac:picMkLst>
        </pc:picChg>
        <pc:picChg chg="mod ord">
          <ac:chgData name="Maham Zahid" userId="40d79ab1edf6256e" providerId="LiveId" clId="{B342AEE3-E195-4D05-BB88-72B651FB8DE1}" dt="2025-06-03T08:07:13.730" v="667" actId="1036"/>
          <ac:picMkLst>
            <pc:docMk/>
            <pc:sldMk cId="1569802876" sldId="4282"/>
            <ac:picMk id="9" creationId="{70FB9A51-1743-4ED2-B63E-882653733939}"/>
          </ac:picMkLst>
        </pc:picChg>
        <pc:picChg chg="mod ord">
          <ac:chgData name="Maham Zahid" userId="40d79ab1edf6256e" providerId="LiveId" clId="{B342AEE3-E195-4D05-BB88-72B651FB8DE1}" dt="2025-06-03T08:07:13.730" v="667" actId="1036"/>
          <ac:picMkLst>
            <pc:docMk/>
            <pc:sldMk cId="1569802876" sldId="4282"/>
            <ac:picMk id="10" creationId="{866F3668-715A-4497-A17F-17623BBE801C}"/>
          </ac:picMkLst>
        </pc:picChg>
        <pc:picChg chg="mod ord">
          <ac:chgData name="Maham Zahid" userId="40d79ab1edf6256e" providerId="LiveId" clId="{B342AEE3-E195-4D05-BB88-72B651FB8DE1}" dt="2025-06-03T08:07:13.730" v="667" actId="1036"/>
          <ac:picMkLst>
            <pc:docMk/>
            <pc:sldMk cId="1569802876" sldId="4282"/>
            <ac:picMk id="11" creationId="{1AAB2E5F-6AAD-48DF-9199-E6BB2A0A112C}"/>
          </ac:picMkLst>
        </pc:picChg>
        <pc:picChg chg="mod ord">
          <ac:chgData name="Maham Zahid" userId="40d79ab1edf6256e" providerId="LiveId" clId="{B342AEE3-E195-4D05-BB88-72B651FB8DE1}" dt="2025-06-03T08:07:13.730" v="667" actId="1036"/>
          <ac:picMkLst>
            <pc:docMk/>
            <pc:sldMk cId="1569802876" sldId="4282"/>
            <ac:picMk id="12" creationId="{722D4045-C18C-40EC-BA96-18F88F4D2368}"/>
          </ac:picMkLst>
        </pc:picChg>
        <pc:picChg chg="mod ord">
          <ac:chgData name="Maham Zahid" userId="40d79ab1edf6256e" providerId="LiveId" clId="{B342AEE3-E195-4D05-BB88-72B651FB8DE1}" dt="2025-06-03T08:07:13.730" v="667" actId="1036"/>
          <ac:picMkLst>
            <pc:docMk/>
            <pc:sldMk cId="1569802876" sldId="4282"/>
            <ac:picMk id="13" creationId="{216BD439-98AE-4D27-96CF-86674CDDB989}"/>
          </ac:picMkLst>
        </pc:picChg>
        <pc:picChg chg="mod ord">
          <ac:chgData name="Maham Zahid" userId="40d79ab1edf6256e" providerId="LiveId" clId="{B342AEE3-E195-4D05-BB88-72B651FB8DE1}" dt="2025-06-03T08:07:13.730" v="667" actId="1036"/>
          <ac:picMkLst>
            <pc:docMk/>
            <pc:sldMk cId="1569802876" sldId="4282"/>
            <ac:picMk id="14" creationId="{B9BAC16E-03A5-40D6-9A48-50BF0F4E03AE}"/>
          </ac:picMkLst>
        </pc:picChg>
        <pc:picChg chg="mod ord">
          <ac:chgData name="Maham Zahid" userId="40d79ab1edf6256e" providerId="LiveId" clId="{B342AEE3-E195-4D05-BB88-72B651FB8DE1}" dt="2025-06-03T08:07:13.730" v="667" actId="1036"/>
          <ac:picMkLst>
            <pc:docMk/>
            <pc:sldMk cId="1569802876" sldId="4282"/>
            <ac:picMk id="15" creationId="{C4287878-AF77-44D1-8FF6-6808DB1567EF}"/>
          </ac:picMkLst>
        </pc:picChg>
        <pc:picChg chg="mod ord">
          <ac:chgData name="Maham Zahid" userId="40d79ab1edf6256e" providerId="LiveId" clId="{B342AEE3-E195-4D05-BB88-72B651FB8DE1}" dt="2025-06-03T08:07:13.730" v="667" actId="1036"/>
          <ac:picMkLst>
            <pc:docMk/>
            <pc:sldMk cId="1569802876" sldId="4282"/>
            <ac:picMk id="16" creationId="{AFE5BDDB-74D5-493C-8566-160149F374CC}"/>
          </ac:picMkLst>
        </pc:picChg>
        <pc:picChg chg="mod ord">
          <ac:chgData name="Maham Zahid" userId="40d79ab1edf6256e" providerId="LiveId" clId="{B342AEE3-E195-4D05-BB88-72B651FB8DE1}" dt="2025-06-03T08:07:13.730" v="667" actId="1036"/>
          <ac:picMkLst>
            <pc:docMk/>
            <pc:sldMk cId="1569802876" sldId="4282"/>
            <ac:picMk id="17" creationId="{F9D9B629-2E6B-4870-96DC-A5C7266B8D16}"/>
          </ac:picMkLst>
        </pc:picChg>
        <pc:picChg chg="mod ord">
          <ac:chgData name="Maham Zahid" userId="40d79ab1edf6256e" providerId="LiveId" clId="{B342AEE3-E195-4D05-BB88-72B651FB8DE1}" dt="2025-06-03T08:07:13.730" v="667" actId="1036"/>
          <ac:picMkLst>
            <pc:docMk/>
            <pc:sldMk cId="1569802876" sldId="4282"/>
            <ac:picMk id="18" creationId="{ADA7CF80-A02E-4933-8076-73B5AB0A0E8D}"/>
          </ac:picMkLst>
        </pc:picChg>
        <pc:picChg chg="mod ord">
          <ac:chgData name="Maham Zahid" userId="40d79ab1edf6256e" providerId="LiveId" clId="{B342AEE3-E195-4D05-BB88-72B651FB8DE1}" dt="2025-06-03T08:07:13.730" v="667" actId="1036"/>
          <ac:picMkLst>
            <pc:docMk/>
            <pc:sldMk cId="1569802876" sldId="4282"/>
            <ac:picMk id="19" creationId="{E7BA9E25-50A2-4DA6-9F9C-B9CBC56795A1}"/>
          </ac:picMkLst>
        </pc:picChg>
        <pc:picChg chg="mod ord">
          <ac:chgData name="Maham Zahid" userId="40d79ab1edf6256e" providerId="LiveId" clId="{B342AEE3-E195-4D05-BB88-72B651FB8DE1}" dt="2025-06-03T08:07:13.730" v="667" actId="1036"/>
          <ac:picMkLst>
            <pc:docMk/>
            <pc:sldMk cId="1569802876" sldId="4282"/>
            <ac:picMk id="20" creationId="{6793B6E2-EC7E-4275-99CF-FB1DD111F03D}"/>
          </ac:picMkLst>
        </pc:picChg>
        <pc:picChg chg="mod ord">
          <ac:chgData name="Maham Zahid" userId="40d79ab1edf6256e" providerId="LiveId" clId="{B342AEE3-E195-4D05-BB88-72B651FB8DE1}" dt="2025-06-03T08:07:13.730" v="667" actId="1036"/>
          <ac:picMkLst>
            <pc:docMk/>
            <pc:sldMk cId="1569802876" sldId="4282"/>
            <ac:picMk id="21" creationId="{FA99013E-67B8-40C7-9DEE-534B0AF796CD}"/>
          </ac:picMkLst>
        </pc:picChg>
        <pc:picChg chg="add del">
          <ac:chgData name="Maham Zahid" userId="40d79ab1edf6256e" providerId="LiveId" clId="{B342AEE3-E195-4D05-BB88-72B651FB8DE1}" dt="2025-06-03T08:05:58.482" v="601" actId="478"/>
          <ac:picMkLst>
            <pc:docMk/>
            <pc:sldMk cId="1569802876" sldId="4282"/>
            <ac:picMk id="1026" creationId="{406712B3-140B-4D74-A4B1-CBAD1C96887E}"/>
          </ac:picMkLst>
        </pc:picChg>
      </pc:sldChg>
      <pc:sldChg chg="del">
        <pc:chgData name="Maham Zahid" userId="40d79ab1edf6256e" providerId="LiveId" clId="{B342AEE3-E195-4D05-BB88-72B651FB8DE1}" dt="2025-06-03T08:13:45.323" v="744" actId="47"/>
        <pc:sldMkLst>
          <pc:docMk/>
          <pc:sldMk cId="329960084" sldId="4283"/>
        </pc:sldMkLst>
      </pc:sldChg>
      <pc:sldChg chg="delSp modSp new mod">
        <pc:chgData name="Maham Zahid" userId="40d79ab1edf6256e" providerId="LiveId" clId="{B342AEE3-E195-4D05-BB88-72B651FB8DE1}" dt="2025-06-03T08:19:16.629" v="813" actId="478"/>
        <pc:sldMkLst>
          <pc:docMk/>
          <pc:sldMk cId="321060264" sldId="4284"/>
        </pc:sldMkLst>
        <pc:spChg chg="del">
          <ac:chgData name="Maham Zahid" userId="40d79ab1edf6256e" providerId="LiveId" clId="{B342AEE3-E195-4D05-BB88-72B651FB8DE1}" dt="2025-06-03T08:19:16.629" v="813" actId="478"/>
          <ac:spMkLst>
            <pc:docMk/>
            <pc:sldMk cId="321060264" sldId="4284"/>
            <ac:spMk id="2" creationId="{314AE74E-FED2-4C8D-B275-AB618EFC6969}"/>
          </ac:spMkLst>
        </pc:spChg>
        <pc:spChg chg="mod">
          <ac:chgData name="Maham Zahid" userId="40d79ab1edf6256e" providerId="LiveId" clId="{B342AEE3-E195-4D05-BB88-72B651FB8DE1}" dt="2025-06-03T08:00:24.978" v="507" actId="20577"/>
          <ac:spMkLst>
            <pc:docMk/>
            <pc:sldMk cId="321060264" sldId="4284"/>
            <ac:spMk id="3" creationId="{92E367D9-739C-464F-993D-BFDA73F05BFB}"/>
          </ac:spMkLst>
        </pc:spChg>
        <pc:spChg chg="mod">
          <ac:chgData name="Maham Zahid" userId="40d79ab1edf6256e" providerId="LiveId" clId="{B342AEE3-E195-4D05-BB88-72B651FB8DE1}" dt="2025-06-03T08:00:37.078" v="540" actId="20577"/>
          <ac:spMkLst>
            <pc:docMk/>
            <pc:sldMk cId="321060264" sldId="4284"/>
            <ac:spMk id="4" creationId="{60DFD459-CA99-41B7-970D-00A6C10FBCB4}"/>
          </ac:spMkLst>
        </pc:spChg>
      </pc:sldChg>
      <pc:sldChg chg="addSp modSp add mod modAnim">
        <pc:chgData name="Maham Zahid" userId="40d79ab1edf6256e" providerId="LiveId" clId="{B342AEE3-E195-4D05-BB88-72B651FB8DE1}" dt="2025-06-03T08:13:14.062" v="742"/>
        <pc:sldMkLst>
          <pc:docMk/>
          <pc:sldMk cId="768803527" sldId="4285"/>
        </pc:sldMkLst>
        <pc:spChg chg="add mod">
          <ac:chgData name="Maham Zahid" userId="40d79ab1edf6256e" providerId="LiveId" clId="{B342AEE3-E195-4D05-BB88-72B651FB8DE1}" dt="2025-06-03T08:09:02.443" v="706" actId="20577"/>
          <ac:spMkLst>
            <pc:docMk/>
            <pc:sldMk cId="768803527" sldId="4285"/>
            <ac:spMk id="50" creationId="{F226D633-791E-47EB-BB13-511F4F369C36}"/>
          </ac:spMkLst>
        </pc:spChg>
        <pc:picChg chg="add mod">
          <ac:chgData name="Maham Zahid" userId="40d79ab1edf6256e" providerId="LiveId" clId="{B342AEE3-E195-4D05-BB88-72B651FB8DE1}" dt="2025-06-03T08:13:14.062" v="742"/>
          <ac:picMkLst>
            <pc:docMk/>
            <pc:sldMk cId="768803527" sldId="4285"/>
            <ac:picMk id="18" creationId="{DABFCD09-B171-433B-88B6-955880F31EB7}"/>
          </ac:picMkLst>
        </pc:picChg>
        <pc:picChg chg="add mod">
          <ac:chgData name="Maham Zahid" userId="40d79ab1edf6256e" providerId="LiveId" clId="{B342AEE3-E195-4D05-BB88-72B651FB8DE1}" dt="2025-06-03T08:07:57.855" v="675"/>
          <ac:picMkLst>
            <pc:docMk/>
            <pc:sldMk cId="768803527" sldId="4285"/>
            <ac:picMk id="19" creationId="{8DEFC794-D30C-49A1-8C42-5E8AE5049976}"/>
          </ac:picMkLst>
        </pc:picChg>
        <pc:picChg chg="add mod">
          <ac:chgData name="Maham Zahid" userId="40d79ab1edf6256e" providerId="LiveId" clId="{B342AEE3-E195-4D05-BB88-72B651FB8DE1}" dt="2025-06-03T08:07:57.855" v="675"/>
          <ac:picMkLst>
            <pc:docMk/>
            <pc:sldMk cId="768803527" sldId="4285"/>
            <ac:picMk id="20" creationId="{CB5BC8B3-83AD-4197-B9A1-96725FD7DC64}"/>
          </ac:picMkLst>
        </pc:picChg>
        <pc:picChg chg="add mod">
          <ac:chgData name="Maham Zahid" userId="40d79ab1edf6256e" providerId="LiveId" clId="{B342AEE3-E195-4D05-BB88-72B651FB8DE1}" dt="2025-06-03T08:07:57.855" v="675"/>
          <ac:picMkLst>
            <pc:docMk/>
            <pc:sldMk cId="768803527" sldId="4285"/>
            <ac:picMk id="21" creationId="{E865E70A-8399-450F-8C40-4E6990ABEB40}"/>
          </ac:picMkLst>
        </pc:picChg>
        <pc:picChg chg="add mod">
          <ac:chgData name="Maham Zahid" userId="40d79ab1edf6256e" providerId="LiveId" clId="{B342AEE3-E195-4D05-BB88-72B651FB8DE1}" dt="2025-06-03T08:07:57.855" v="675"/>
          <ac:picMkLst>
            <pc:docMk/>
            <pc:sldMk cId="768803527" sldId="4285"/>
            <ac:picMk id="38" creationId="{F601738A-42B9-4412-8A76-74A07CEBBF5F}"/>
          </ac:picMkLst>
        </pc:picChg>
        <pc:picChg chg="add mod">
          <ac:chgData name="Maham Zahid" userId="40d79ab1edf6256e" providerId="LiveId" clId="{B342AEE3-E195-4D05-BB88-72B651FB8DE1}" dt="2025-06-03T08:07:57.855" v="675"/>
          <ac:picMkLst>
            <pc:docMk/>
            <pc:sldMk cId="768803527" sldId="4285"/>
            <ac:picMk id="39" creationId="{7E536200-FF44-45C0-8401-C9C6AEFD33D4}"/>
          </ac:picMkLst>
        </pc:picChg>
        <pc:picChg chg="add mod">
          <ac:chgData name="Maham Zahid" userId="40d79ab1edf6256e" providerId="LiveId" clId="{B342AEE3-E195-4D05-BB88-72B651FB8DE1}" dt="2025-06-03T08:07:57.855" v="675"/>
          <ac:picMkLst>
            <pc:docMk/>
            <pc:sldMk cId="768803527" sldId="4285"/>
            <ac:picMk id="40" creationId="{3B486FA8-7C11-47A9-B652-01C6FEF5E321}"/>
          </ac:picMkLst>
        </pc:picChg>
        <pc:picChg chg="add mod">
          <ac:chgData name="Maham Zahid" userId="40d79ab1edf6256e" providerId="LiveId" clId="{B342AEE3-E195-4D05-BB88-72B651FB8DE1}" dt="2025-06-03T08:07:57.855" v="675"/>
          <ac:picMkLst>
            <pc:docMk/>
            <pc:sldMk cId="768803527" sldId="4285"/>
            <ac:picMk id="41" creationId="{B0C2B09B-29E2-4434-9381-D9E3A6FFF608}"/>
          </ac:picMkLst>
        </pc:picChg>
        <pc:picChg chg="add mod">
          <ac:chgData name="Maham Zahid" userId="40d79ab1edf6256e" providerId="LiveId" clId="{B342AEE3-E195-4D05-BB88-72B651FB8DE1}" dt="2025-06-03T08:07:57.855" v="675"/>
          <ac:picMkLst>
            <pc:docMk/>
            <pc:sldMk cId="768803527" sldId="4285"/>
            <ac:picMk id="42" creationId="{3BA30D2F-E239-4A43-9D27-0A07682C6E29}"/>
          </ac:picMkLst>
        </pc:picChg>
        <pc:picChg chg="add mod">
          <ac:chgData name="Maham Zahid" userId="40d79ab1edf6256e" providerId="LiveId" clId="{B342AEE3-E195-4D05-BB88-72B651FB8DE1}" dt="2025-06-03T08:07:57.855" v="675"/>
          <ac:picMkLst>
            <pc:docMk/>
            <pc:sldMk cId="768803527" sldId="4285"/>
            <ac:picMk id="43" creationId="{A005B829-3111-4AC6-8F1C-F39BDBD95C4D}"/>
          </ac:picMkLst>
        </pc:picChg>
        <pc:picChg chg="add mod">
          <ac:chgData name="Maham Zahid" userId="40d79ab1edf6256e" providerId="LiveId" clId="{B342AEE3-E195-4D05-BB88-72B651FB8DE1}" dt="2025-06-03T08:07:57.855" v="675"/>
          <ac:picMkLst>
            <pc:docMk/>
            <pc:sldMk cId="768803527" sldId="4285"/>
            <ac:picMk id="44" creationId="{D46D7750-8C1D-440A-B5A0-A274B513671B}"/>
          </ac:picMkLst>
        </pc:picChg>
        <pc:picChg chg="add mod">
          <ac:chgData name="Maham Zahid" userId="40d79ab1edf6256e" providerId="LiveId" clId="{B342AEE3-E195-4D05-BB88-72B651FB8DE1}" dt="2025-06-03T08:07:57.855" v="675"/>
          <ac:picMkLst>
            <pc:docMk/>
            <pc:sldMk cId="768803527" sldId="4285"/>
            <ac:picMk id="45" creationId="{0A5F5139-764A-46B6-BFDD-2AD8007951D2}"/>
          </ac:picMkLst>
        </pc:picChg>
        <pc:picChg chg="add mod">
          <ac:chgData name="Maham Zahid" userId="40d79ab1edf6256e" providerId="LiveId" clId="{B342AEE3-E195-4D05-BB88-72B651FB8DE1}" dt="2025-06-03T08:07:57.855" v="675"/>
          <ac:picMkLst>
            <pc:docMk/>
            <pc:sldMk cId="768803527" sldId="4285"/>
            <ac:picMk id="46" creationId="{4CC1818C-CD79-46ED-AC2C-0DDDFA8A65C7}"/>
          </ac:picMkLst>
        </pc:picChg>
        <pc:picChg chg="add mod">
          <ac:chgData name="Maham Zahid" userId="40d79ab1edf6256e" providerId="LiveId" clId="{B342AEE3-E195-4D05-BB88-72B651FB8DE1}" dt="2025-06-03T08:07:57.855" v="675"/>
          <ac:picMkLst>
            <pc:docMk/>
            <pc:sldMk cId="768803527" sldId="4285"/>
            <ac:picMk id="47" creationId="{A7ADFB0C-030A-46E7-9884-C3DF95FDEE82}"/>
          </ac:picMkLst>
        </pc:picChg>
        <pc:picChg chg="add mod">
          <ac:chgData name="Maham Zahid" userId="40d79ab1edf6256e" providerId="LiveId" clId="{B342AEE3-E195-4D05-BB88-72B651FB8DE1}" dt="2025-06-03T08:07:57.855" v="675"/>
          <ac:picMkLst>
            <pc:docMk/>
            <pc:sldMk cId="768803527" sldId="4285"/>
            <ac:picMk id="48" creationId="{97A79301-9419-4BF8-9BE8-9A8C2CF07786}"/>
          </ac:picMkLst>
        </pc:picChg>
        <pc:picChg chg="add mod">
          <ac:chgData name="Maham Zahid" userId="40d79ab1edf6256e" providerId="LiveId" clId="{B342AEE3-E195-4D05-BB88-72B651FB8DE1}" dt="2025-06-03T08:07:57.855" v="675"/>
          <ac:picMkLst>
            <pc:docMk/>
            <pc:sldMk cId="768803527" sldId="4285"/>
            <ac:picMk id="49" creationId="{2E65AEF9-62E4-47E8-871F-10C242E96CA9}"/>
          </ac:picMkLst>
        </pc:picChg>
      </pc:sldChg>
      <pc:sldChg chg="addSp delSp modSp new mod modClrScheme chgLayout">
        <pc:chgData name="Maham Zahid" userId="40d79ab1edf6256e" providerId="LiveId" clId="{B342AEE3-E195-4D05-BB88-72B651FB8DE1}" dt="2025-06-03T08:18:59.868" v="812" actId="1076"/>
        <pc:sldMkLst>
          <pc:docMk/>
          <pc:sldMk cId="368166073" sldId="4286"/>
        </pc:sldMkLst>
        <pc:spChg chg="del">
          <ac:chgData name="Maham Zahid" userId="40d79ab1edf6256e" providerId="LiveId" clId="{B342AEE3-E195-4D05-BB88-72B651FB8DE1}" dt="2025-06-03T08:16:19.364" v="759" actId="700"/>
          <ac:spMkLst>
            <pc:docMk/>
            <pc:sldMk cId="368166073" sldId="4286"/>
            <ac:spMk id="2" creationId="{E5D6BC39-65EB-4A26-98D5-0F2C671FC1C0}"/>
          </ac:spMkLst>
        </pc:spChg>
        <pc:spChg chg="del">
          <ac:chgData name="Maham Zahid" userId="40d79ab1edf6256e" providerId="LiveId" clId="{B342AEE3-E195-4D05-BB88-72B651FB8DE1}" dt="2025-06-03T08:16:19.364" v="759" actId="700"/>
          <ac:spMkLst>
            <pc:docMk/>
            <pc:sldMk cId="368166073" sldId="4286"/>
            <ac:spMk id="3" creationId="{54D3310E-E5A6-4456-B662-E5D941958B27}"/>
          </ac:spMkLst>
        </pc:spChg>
        <pc:spChg chg="add mod">
          <ac:chgData name="Maham Zahid" userId="40d79ab1edf6256e" providerId="LiveId" clId="{B342AEE3-E195-4D05-BB88-72B651FB8DE1}" dt="2025-06-03T08:18:59.868" v="812" actId="1076"/>
          <ac:spMkLst>
            <pc:docMk/>
            <pc:sldMk cId="368166073" sldId="4286"/>
            <ac:spMk id="6" creationId="{38EE5088-71A0-409C-8385-C392FAE1863A}"/>
          </ac:spMkLst>
        </pc:spChg>
        <pc:picChg chg="add mod">
          <ac:chgData name="Maham Zahid" userId="40d79ab1edf6256e" providerId="LiveId" clId="{B342AEE3-E195-4D05-BB88-72B651FB8DE1}" dt="2025-06-03T08:18:11.933" v="761" actId="1076"/>
          <ac:picMkLst>
            <pc:docMk/>
            <pc:sldMk cId="368166073" sldId="4286"/>
            <ac:picMk id="5" creationId="{ABA75D3E-0410-4B39-858A-4F6E3465EFFA}"/>
          </ac:picMkLst>
        </pc:picChg>
      </pc:sldChg>
      <pc:sldChg chg="modSp new mod modAnim">
        <pc:chgData name="Maham Zahid" userId="40d79ab1edf6256e" providerId="LiveId" clId="{B342AEE3-E195-4D05-BB88-72B651FB8DE1}" dt="2025-06-07T09:21:06.231" v="4232" actId="13900"/>
        <pc:sldMkLst>
          <pc:docMk/>
          <pc:sldMk cId="3990982994" sldId="4287"/>
        </pc:sldMkLst>
        <pc:spChg chg="mod">
          <ac:chgData name="Maham Zahid" userId="40d79ab1edf6256e" providerId="LiveId" clId="{B342AEE3-E195-4D05-BB88-72B651FB8DE1}" dt="2025-06-07T09:21:06.231" v="4232" actId="13900"/>
          <ac:spMkLst>
            <pc:docMk/>
            <pc:sldMk cId="3990982994" sldId="4287"/>
            <ac:spMk id="2" creationId="{8FA93BD3-AFE2-469D-986C-0109466D3C13}"/>
          </ac:spMkLst>
        </pc:spChg>
        <pc:spChg chg="mod">
          <ac:chgData name="Maham Zahid" userId="40d79ab1edf6256e" providerId="LiveId" clId="{B342AEE3-E195-4D05-BB88-72B651FB8DE1}" dt="2025-06-03T08:58:23.084" v="1285" actId="14100"/>
          <ac:spMkLst>
            <pc:docMk/>
            <pc:sldMk cId="3990982994" sldId="4287"/>
            <ac:spMk id="3" creationId="{721E12C7-DE09-41CA-BE98-564931F43B50}"/>
          </ac:spMkLst>
        </pc:spChg>
      </pc:sldChg>
      <pc:sldChg chg="addSp modSp new mod">
        <pc:chgData name="Maham Zahid" userId="40d79ab1edf6256e" providerId="LiveId" clId="{B342AEE3-E195-4D05-BB88-72B651FB8DE1}" dt="2025-06-07T09:23:11.564" v="4343" actId="20577"/>
        <pc:sldMkLst>
          <pc:docMk/>
          <pc:sldMk cId="3545939728" sldId="4288"/>
        </pc:sldMkLst>
        <pc:spChg chg="mod">
          <ac:chgData name="Maham Zahid" userId="40d79ab1edf6256e" providerId="LiveId" clId="{B342AEE3-E195-4D05-BB88-72B651FB8DE1}" dt="2025-06-07T09:23:11.564" v="4343" actId="20577"/>
          <ac:spMkLst>
            <pc:docMk/>
            <pc:sldMk cId="3545939728" sldId="4288"/>
            <ac:spMk id="2" creationId="{672E41F1-9A8F-4D0E-91B3-AC220A8E5CAA}"/>
          </ac:spMkLst>
        </pc:spChg>
        <pc:spChg chg="mod">
          <ac:chgData name="Maham Zahid" userId="40d79ab1edf6256e" providerId="LiveId" clId="{B342AEE3-E195-4D05-BB88-72B651FB8DE1}" dt="2025-06-03T08:55:41.381" v="1212" actId="14100"/>
          <ac:spMkLst>
            <pc:docMk/>
            <pc:sldMk cId="3545939728" sldId="4288"/>
            <ac:spMk id="3" creationId="{BF0D64F1-4F75-4DF0-AC01-9AC3F5B45E4C}"/>
          </ac:spMkLst>
        </pc:spChg>
        <pc:grpChg chg="add mod">
          <ac:chgData name="Maham Zahid" userId="40d79ab1edf6256e" providerId="LiveId" clId="{B342AEE3-E195-4D05-BB88-72B651FB8DE1}" dt="2025-06-03T08:55:28.386" v="1209"/>
          <ac:grpSpMkLst>
            <pc:docMk/>
            <pc:sldMk cId="3545939728" sldId="4288"/>
            <ac:grpSpMk id="4" creationId="{FC146582-8159-4A13-9F99-6FBECB9FDBF1}"/>
          </ac:grpSpMkLst>
        </pc:grpChg>
        <pc:picChg chg="mod">
          <ac:chgData name="Maham Zahid" userId="40d79ab1edf6256e" providerId="LiveId" clId="{B342AEE3-E195-4D05-BB88-72B651FB8DE1}" dt="2025-06-03T08:55:28.386" v="1209"/>
          <ac:picMkLst>
            <pc:docMk/>
            <pc:sldMk cId="3545939728" sldId="4288"/>
            <ac:picMk id="5" creationId="{5EC78EBD-1C92-4A31-AB58-F5A50EFEDC8F}"/>
          </ac:picMkLst>
        </pc:picChg>
        <pc:picChg chg="mod">
          <ac:chgData name="Maham Zahid" userId="40d79ab1edf6256e" providerId="LiveId" clId="{B342AEE3-E195-4D05-BB88-72B651FB8DE1}" dt="2025-06-03T08:55:28.386" v="1209"/>
          <ac:picMkLst>
            <pc:docMk/>
            <pc:sldMk cId="3545939728" sldId="4288"/>
            <ac:picMk id="6" creationId="{BD18F2FC-935D-4039-876E-7FF2657A5636}"/>
          </ac:picMkLst>
        </pc:picChg>
      </pc:sldChg>
      <pc:sldChg chg="new del">
        <pc:chgData name="Maham Zahid" userId="40d79ab1edf6256e" providerId="LiveId" clId="{B342AEE3-E195-4D05-BB88-72B651FB8DE1}" dt="2025-06-03T09:03:17.464" v="1480" actId="47"/>
        <pc:sldMkLst>
          <pc:docMk/>
          <pc:sldMk cId="550148312" sldId="4289"/>
        </pc:sldMkLst>
      </pc:sldChg>
      <pc:sldChg chg="addSp delSp modSp new mod ord">
        <pc:chgData name="Maham Zahid" userId="40d79ab1edf6256e" providerId="LiveId" clId="{B342AEE3-E195-4D05-BB88-72B651FB8DE1}" dt="2025-06-03T09:10:27.858" v="1563" actId="1076"/>
        <pc:sldMkLst>
          <pc:docMk/>
          <pc:sldMk cId="1869983289" sldId="4289"/>
        </pc:sldMkLst>
        <pc:spChg chg="add del mod">
          <ac:chgData name="Maham Zahid" userId="40d79ab1edf6256e" providerId="LiveId" clId="{B342AEE3-E195-4D05-BB88-72B651FB8DE1}" dt="2025-06-03T09:03:37.300" v="1483"/>
          <ac:spMkLst>
            <pc:docMk/>
            <pc:sldMk cId="1869983289" sldId="4289"/>
            <ac:spMk id="2" creationId="{F41783C2-9D25-4BE6-9973-F0B27EEAA476}"/>
          </ac:spMkLst>
        </pc:spChg>
        <pc:spChg chg="add del mod">
          <ac:chgData name="Maham Zahid" userId="40d79ab1edf6256e" providerId="LiveId" clId="{B342AEE3-E195-4D05-BB88-72B651FB8DE1}" dt="2025-06-03T09:03:37.300" v="1483"/>
          <ac:spMkLst>
            <pc:docMk/>
            <pc:sldMk cId="1869983289" sldId="4289"/>
            <ac:spMk id="3" creationId="{E0F6D2C3-70B0-43D3-A41B-8BC9750F346A}"/>
          </ac:spMkLst>
        </pc:spChg>
        <pc:spChg chg="add del mod">
          <ac:chgData name="Maham Zahid" userId="40d79ab1edf6256e" providerId="LiveId" clId="{B342AEE3-E195-4D05-BB88-72B651FB8DE1}" dt="2025-06-03T09:03:37.300" v="1483"/>
          <ac:spMkLst>
            <pc:docMk/>
            <pc:sldMk cId="1869983289" sldId="4289"/>
            <ac:spMk id="4" creationId="{14EE0393-3194-4A86-9B3B-62C02F43725E}"/>
          </ac:spMkLst>
        </pc:spChg>
        <pc:spChg chg="add del mod">
          <ac:chgData name="Maham Zahid" userId="40d79ab1edf6256e" providerId="LiveId" clId="{B342AEE3-E195-4D05-BB88-72B651FB8DE1}" dt="2025-06-03T09:03:37.300" v="1483"/>
          <ac:spMkLst>
            <pc:docMk/>
            <pc:sldMk cId="1869983289" sldId="4289"/>
            <ac:spMk id="5" creationId="{092A1B43-459F-4878-A092-578385257316}"/>
          </ac:spMkLst>
        </pc:spChg>
        <pc:spChg chg="add del mod">
          <ac:chgData name="Maham Zahid" userId="40d79ab1edf6256e" providerId="LiveId" clId="{B342AEE3-E195-4D05-BB88-72B651FB8DE1}" dt="2025-06-03T09:03:37.300" v="1483"/>
          <ac:spMkLst>
            <pc:docMk/>
            <pc:sldMk cId="1869983289" sldId="4289"/>
            <ac:spMk id="6" creationId="{51F6A64C-AFFB-46F9-9556-2B0A8F082E70}"/>
          </ac:spMkLst>
        </pc:spChg>
        <pc:spChg chg="add del mod">
          <ac:chgData name="Maham Zahid" userId="40d79ab1edf6256e" providerId="LiveId" clId="{B342AEE3-E195-4D05-BB88-72B651FB8DE1}" dt="2025-06-03T09:03:37.300" v="1483"/>
          <ac:spMkLst>
            <pc:docMk/>
            <pc:sldMk cId="1869983289" sldId="4289"/>
            <ac:spMk id="7" creationId="{64F4E538-D964-4A6B-A852-3537C77A86DE}"/>
          </ac:spMkLst>
        </pc:spChg>
        <pc:spChg chg="add del mod">
          <ac:chgData name="Maham Zahid" userId="40d79ab1edf6256e" providerId="LiveId" clId="{B342AEE3-E195-4D05-BB88-72B651FB8DE1}" dt="2025-06-03T09:03:37.300" v="1483"/>
          <ac:spMkLst>
            <pc:docMk/>
            <pc:sldMk cId="1869983289" sldId="4289"/>
            <ac:spMk id="8" creationId="{966EF9C6-EC4C-4A3F-A11B-1792F62000D4}"/>
          </ac:spMkLst>
        </pc:spChg>
        <pc:spChg chg="add del mod">
          <ac:chgData name="Maham Zahid" userId="40d79ab1edf6256e" providerId="LiveId" clId="{B342AEE3-E195-4D05-BB88-72B651FB8DE1}" dt="2025-06-03T09:03:37.300" v="1483"/>
          <ac:spMkLst>
            <pc:docMk/>
            <pc:sldMk cId="1869983289" sldId="4289"/>
            <ac:spMk id="9" creationId="{4CDC4DA3-3F5F-4BBB-A627-36C856713191}"/>
          </ac:spMkLst>
        </pc:spChg>
        <pc:spChg chg="add del mod">
          <ac:chgData name="Maham Zahid" userId="40d79ab1edf6256e" providerId="LiveId" clId="{B342AEE3-E195-4D05-BB88-72B651FB8DE1}" dt="2025-06-03T09:03:37.300" v="1483"/>
          <ac:spMkLst>
            <pc:docMk/>
            <pc:sldMk cId="1869983289" sldId="4289"/>
            <ac:spMk id="10" creationId="{B925C49A-8174-4FA5-A276-3BAA7A01BA95}"/>
          </ac:spMkLst>
        </pc:spChg>
        <pc:spChg chg="add del mod">
          <ac:chgData name="Maham Zahid" userId="40d79ab1edf6256e" providerId="LiveId" clId="{B342AEE3-E195-4D05-BB88-72B651FB8DE1}" dt="2025-06-03T09:03:37.300" v="1483"/>
          <ac:spMkLst>
            <pc:docMk/>
            <pc:sldMk cId="1869983289" sldId="4289"/>
            <ac:spMk id="11" creationId="{631CA255-4210-47B0-8108-B82553EB0112}"/>
          </ac:spMkLst>
        </pc:spChg>
        <pc:spChg chg="add del mod">
          <ac:chgData name="Maham Zahid" userId="40d79ab1edf6256e" providerId="LiveId" clId="{B342AEE3-E195-4D05-BB88-72B651FB8DE1}" dt="2025-06-03T09:03:37.300" v="1483"/>
          <ac:spMkLst>
            <pc:docMk/>
            <pc:sldMk cId="1869983289" sldId="4289"/>
            <ac:spMk id="12" creationId="{F72E1D63-190D-4538-844F-040B1CC5B0AD}"/>
          </ac:spMkLst>
        </pc:spChg>
        <pc:spChg chg="add del mod">
          <ac:chgData name="Maham Zahid" userId="40d79ab1edf6256e" providerId="LiveId" clId="{B342AEE3-E195-4D05-BB88-72B651FB8DE1}" dt="2025-06-03T09:03:37.300" v="1483"/>
          <ac:spMkLst>
            <pc:docMk/>
            <pc:sldMk cId="1869983289" sldId="4289"/>
            <ac:spMk id="13" creationId="{7DACC49C-0D4A-46E6-83FF-A4910A743C8F}"/>
          </ac:spMkLst>
        </pc:spChg>
        <pc:spChg chg="add del mod">
          <ac:chgData name="Maham Zahid" userId="40d79ab1edf6256e" providerId="LiveId" clId="{B342AEE3-E195-4D05-BB88-72B651FB8DE1}" dt="2025-06-03T09:03:37.300" v="1483"/>
          <ac:spMkLst>
            <pc:docMk/>
            <pc:sldMk cId="1869983289" sldId="4289"/>
            <ac:spMk id="14" creationId="{E811FA6A-EEA4-48B1-92EC-ACAC33E4E463}"/>
          </ac:spMkLst>
        </pc:spChg>
        <pc:spChg chg="add del mod">
          <ac:chgData name="Maham Zahid" userId="40d79ab1edf6256e" providerId="LiveId" clId="{B342AEE3-E195-4D05-BB88-72B651FB8DE1}" dt="2025-06-03T09:03:37.300" v="1483"/>
          <ac:spMkLst>
            <pc:docMk/>
            <pc:sldMk cId="1869983289" sldId="4289"/>
            <ac:spMk id="15" creationId="{669FA1CC-2E9A-466F-86BF-486A6DD08A97}"/>
          </ac:spMkLst>
        </pc:spChg>
        <pc:spChg chg="add del mod">
          <ac:chgData name="Maham Zahid" userId="40d79ab1edf6256e" providerId="LiveId" clId="{B342AEE3-E195-4D05-BB88-72B651FB8DE1}" dt="2025-06-03T09:03:37.300" v="1483"/>
          <ac:spMkLst>
            <pc:docMk/>
            <pc:sldMk cId="1869983289" sldId="4289"/>
            <ac:spMk id="16" creationId="{3051D554-5853-4FC5-99B4-6EAD1CF7F061}"/>
          </ac:spMkLst>
        </pc:spChg>
        <pc:spChg chg="add del mod">
          <ac:chgData name="Maham Zahid" userId="40d79ab1edf6256e" providerId="LiveId" clId="{B342AEE3-E195-4D05-BB88-72B651FB8DE1}" dt="2025-06-03T09:03:37.300" v="1483"/>
          <ac:spMkLst>
            <pc:docMk/>
            <pc:sldMk cId="1869983289" sldId="4289"/>
            <ac:spMk id="17" creationId="{B2C1C2FE-316E-4CED-B64C-8FA76D5FFBDF}"/>
          </ac:spMkLst>
        </pc:spChg>
        <pc:spChg chg="add del mod">
          <ac:chgData name="Maham Zahid" userId="40d79ab1edf6256e" providerId="LiveId" clId="{B342AEE3-E195-4D05-BB88-72B651FB8DE1}" dt="2025-06-03T09:03:37.300" v="1483"/>
          <ac:spMkLst>
            <pc:docMk/>
            <pc:sldMk cId="1869983289" sldId="4289"/>
            <ac:spMk id="18" creationId="{FDD978CE-5834-42B7-AD70-D18A9B69AB6A}"/>
          </ac:spMkLst>
        </pc:spChg>
        <pc:spChg chg="add del mod">
          <ac:chgData name="Maham Zahid" userId="40d79ab1edf6256e" providerId="LiveId" clId="{B342AEE3-E195-4D05-BB88-72B651FB8DE1}" dt="2025-06-03T09:03:37.300" v="1483"/>
          <ac:spMkLst>
            <pc:docMk/>
            <pc:sldMk cId="1869983289" sldId="4289"/>
            <ac:spMk id="19" creationId="{5DEB6D75-13B3-428E-B2C9-4B277D692A83}"/>
          </ac:spMkLst>
        </pc:spChg>
        <pc:spChg chg="add del mod">
          <ac:chgData name="Maham Zahid" userId="40d79ab1edf6256e" providerId="LiveId" clId="{B342AEE3-E195-4D05-BB88-72B651FB8DE1}" dt="2025-06-03T09:03:37.300" v="1483"/>
          <ac:spMkLst>
            <pc:docMk/>
            <pc:sldMk cId="1869983289" sldId="4289"/>
            <ac:spMk id="20" creationId="{BAEBF0AD-F77E-4986-984D-3E7E35E55FD7}"/>
          </ac:spMkLst>
        </pc:spChg>
        <pc:spChg chg="add del mod">
          <ac:chgData name="Maham Zahid" userId="40d79ab1edf6256e" providerId="LiveId" clId="{B342AEE3-E195-4D05-BB88-72B651FB8DE1}" dt="2025-06-03T09:03:37.300" v="1483"/>
          <ac:spMkLst>
            <pc:docMk/>
            <pc:sldMk cId="1869983289" sldId="4289"/>
            <ac:spMk id="21" creationId="{50406C78-D0AD-4B40-AE21-F71533687D59}"/>
          </ac:spMkLst>
        </pc:spChg>
        <pc:spChg chg="add del mod">
          <ac:chgData name="Maham Zahid" userId="40d79ab1edf6256e" providerId="LiveId" clId="{B342AEE3-E195-4D05-BB88-72B651FB8DE1}" dt="2025-06-03T09:03:37.300" v="1483"/>
          <ac:spMkLst>
            <pc:docMk/>
            <pc:sldMk cId="1869983289" sldId="4289"/>
            <ac:spMk id="22" creationId="{FDF93ACF-7E8B-4C1F-92FD-CD53D0AAC43A}"/>
          </ac:spMkLst>
        </pc:spChg>
        <pc:spChg chg="add del mod">
          <ac:chgData name="Maham Zahid" userId="40d79ab1edf6256e" providerId="LiveId" clId="{B342AEE3-E195-4D05-BB88-72B651FB8DE1}" dt="2025-06-03T09:03:37.300" v="1483"/>
          <ac:spMkLst>
            <pc:docMk/>
            <pc:sldMk cId="1869983289" sldId="4289"/>
            <ac:spMk id="23" creationId="{67826CC2-D802-4D61-8B0B-5C994E40EC24}"/>
          </ac:spMkLst>
        </pc:spChg>
        <pc:spChg chg="add del mod">
          <ac:chgData name="Maham Zahid" userId="40d79ab1edf6256e" providerId="LiveId" clId="{B342AEE3-E195-4D05-BB88-72B651FB8DE1}" dt="2025-06-03T09:03:37.300" v="1483"/>
          <ac:spMkLst>
            <pc:docMk/>
            <pc:sldMk cId="1869983289" sldId="4289"/>
            <ac:spMk id="24" creationId="{1DE47116-0C9A-47BA-88D4-795349FD7A52}"/>
          </ac:spMkLst>
        </pc:spChg>
        <pc:spChg chg="add del mod">
          <ac:chgData name="Maham Zahid" userId="40d79ab1edf6256e" providerId="LiveId" clId="{B342AEE3-E195-4D05-BB88-72B651FB8DE1}" dt="2025-06-03T09:03:37.300" v="1483"/>
          <ac:spMkLst>
            <pc:docMk/>
            <pc:sldMk cId="1869983289" sldId="4289"/>
            <ac:spMk id="25" creationId="{CABF41FC-C802-4DE4-8803-CA5DE557DDC6}"/>
          </ac:spMkLst>
        </pc:spChg>
        <pc:spChg chg="add del mod">
          <ac:chgData name="Maham Zahid" userId="40d79ab1edf6256e" providerId="LiveId" clId="{B342AEE3-E195-4D05-BB88-72B651FB8DE1}" dt="2025-06-03T09:03:37.300" v="1483"/>
          <ac:spMkLst>
            <pc:docMk/>
            <pc:sldMk cId="1869983289" sldId="4289"/>
            <ac:spMk id="26" creationId="{6E7EDC14-A365-4543-A28F-27BD58B0AAFC}"/>
          </ac:spMkLst>
        </pc:spChg>
        <pc:spChg chg="add mod">
          <ac:chgData name="Maham Zahid" userId="40d79ab1edf6256e" providerId="LiveId" clId="{B342AEE3-E195-4D05-BB88-72B651FB8DE1}" dt="2025-06-03T09:08:52.139" v="1562" actId="1076"/>
          <ac:spMkLst>
            <pc:docMk/>
            <pc:sldMk cId="1869983289" sldId="4289"/>
            <ac:spMk id="36" creationId="{72A39E83-27E2-4EA4-B506-1B9F5D24544E}"/>
          </ac:spMkLst>
        </pc:spChg>
        <pc:grpChg chg="add del mod">
          <ac:chgData name="Maham Zahid" userId="40d79ab1edf6256e" providerId="LiveId" clId="{B342AEE3-E195-4D05-BB88-72B651FB8DE1}" dt="2025-06-03T09:07:31.574" v="1498" actId="478"/>
          <ac:grpSpMkLst>
            <pc:docMk/>
            <pc:sldMk cId="1869983289" sldId="4289"/>
            <ac:grpSpMk id="33" creationId="{DB1D7C3B-FDB8-435A-BC38-429103BAA535}"/>
          </ac:grpSpMkLst>
        </pc:grpChg>
        <pc:picChg chg="add mod">
          <ac:chgData name="Maham Zahid" userId="40d79ab1edf6256e" providerId="LiveId" clId="{B342AEE3-E195-4D05-BB88-72B651FB8DE1}" dt="2025-06-03T09:05:36.498" v="1497" actId="164"/>
          <ac:picMkLst>
            <pc:docMk/>
            <pc:sldMk cId="1869983289" sldId="4289"/>
            <ac:picMk id="28" creationId="{3895D648-7CC5-4F97-97CB-589F1E839433}"/>
          </ac:picMkLst>
        </pc:picChg>
        <pc:picChg chg="add mod">
          <ac:chgData name="Maham Zahid" userId="40d79ab1edf6256e" providerId="LiveId" clId="{B342AEE3-E195-4D05-BB88-72B651FB8DE1}" dt="2025-06-03T09:05:36.498" v="1497" actId="164"/>
          <ac:picMkLst>
            <pc:docMk/>
            <pc:sldMk cId="1869983289" sldId="4289"/>
            <ac:picMk id="30" creationId="{961EBE0A-3B92-46E1-8E1D-A34BFC4EA1C3}"/>
          </ac:picMkLst>
        </pc:picChg>
        <pc:picChg chg="add del">
          <ac:chgData name="Maham Zahid" userId="40d79ab1edf6256e" providerId="LiveId" clId="{B342AEE3-E195-4D05-BB88-72B651FB8DE1}" dt="2025-06-03T09:05:26.219" v="1496" actId="22"/>
          <ac:picMkLst>
            <pc:docMk/>
            <pc:sldMk cId="1869983289" sldId="4289"/>
            <ac:picMk id="32" creationId="{1FAED787-E7CD-459D-8AEF-6C62729C666C}"/>
          </ac:picMkLst>
        </pc:picChg>
        <pc:picChg chg="add mod">
          <ac:chgData name="Maham Zahid" userId="40d79ab1edf6256e" providerId="LiveId" clId="{B342AEE3-E195-4D05-BB88-72B651FB8DE1}" dt="2025-06-03T09:10:27.858" v="1563" actId="1076"/>
          <ac:picMkLst>
            <pc:docMk/>
            <pc:sldMk cId="1869983289" sldId="4289"/>
            <ac:picMk id="35" creationId="{8F57AD6A-1FDD-4BAC-9596-B4E44BD1E30F}"/>
          </ac:picMkLst>
        </pc:picChg>
      </pc:sldChg>
      <pc:sldChg chg="addSp delSp modSp new mod">
        <pc:chgData name="Maham Zahid" userId="40d79ab1edf6256e" providerId="LiveId" clId="{B342AEE3-E195-4D05-BB88-72B651FB8DE1}" dt="2025-06-03T09:08:08.924" v="1529" actId="478"/>
        <pc:sldMkLst>
          <pc:docMk/>
          <pc:sldMk cId="4250382453" sldId="4290"/>
        </pc:sldMkLst>
        <pc:spChg chg="del">
          <ac:chgData name="Maham Zahid" userId="40d79ab1edf6256e" providerId="LiveId" clId="{B342AEE3-E195-4D05-BB88-72B651FB8DE1}" dt="2025-06-03T09:08:08.924" v="1529" actId="478"/>
          <ac:spMkLst>
            <pc:docMk/>
            <pc:sldMk cId="4250382453" sldId="4290"/>
            <ac:spMk id="2" creationId="{4B691806-F60F-4A8C-A1F8-BC8786587908}"/>
          </ac:spMkLst>
        </pc:spChg>
        <pc:spChg chg="del mod">
          <ac:chgData name="Maham Zahid" userId="40d79ab1edf6256e" providerId="LiveId" clId="{B342AEE3-E195-4D05-BB88-72B651FB8DE1}" dt="2025-06-03T09:08:05.266" v="1526" actId="478"/>
          <ac:spMkLst>
            <pc:docMk/>
            <pc:sldMk cId="4250382453" sldId="4290"/>
            <ac:spMk id="3" creationId="{DE0EB9E8-6B49-4C44-9FCD-4A68BDF7C264}"/>
          </ac:spMkLst>
        </pc:spChg>
        <pc:spChg chg="add del mod">
          <ac:chgData name="Maham Zahid" userId="40d79ab1edf6256e" providerId="LiveId" clId="{B342AEE3-E195-4D05-BB88-72B651FB8DE1}" dt="2025-06-03T09:08:07.767" v="1528" actId="478"/>
          <ac:spMkLst>
            <pc:docMk/>
            <pc:sldMk cId="4250382453" sldId="4290"/>
            <ac:spMk id="4" creationId="{1659A9E4-44F1-463B-BBFC-D53F7C049269}"/>
          </ac:spMkLst>
        </pc:spChg>
        <pc:spChg chg="add del mod">
          <ac:chgData name="Maham Zahid" userId="40d79ab1edf6256e" providerId="LiveId" clId="{B342AEE3-E195-4D05-BB88-72B651FB8DE1}" dt="2025-06-03T09:08:07.767" v="1528" actId="478"/>
          <ac:spMkLst>
            <pc:docMk/>
            <pc:sldMk cId="4250382453" sldId="4290"/>
            <ac:spMk id="6" creationId="{063ADD83-BFE6-4F6F-B618-610BCAF0A723}"/>
          </ac:spMkLst>
        </pc:spChg>
      </pc:sldChg>
      <pc:sldChg chg="addSp modSp new mod ord">
        <pc:chgData name="Maham Zahid" userId="40d79ab1edf6256e" providerId="LiveId" clId="{B342AEE3-E195-4D05-BB88-72B651FB8DE1}" dt="2025-06-07T05:08:29.984" v="2305"/>
        <pc:sldMkLst>
          <pc:docMk/>
          <pc:sldMk cId="2928513682" sldId="4291"/>
        </pc:sldMkLst>
        <pc:picChg chg="add mod">
          <ac:chgData name="Maham Zahid" userId="40d79ab1edf6256e" providerId="LiveId" clId="{B342AEE3-E195-4D05-BB88-72B651FB8DE1}" dt="2025-06-07T04:52:45.660" v="2110" actId="1076"/>
          <ac:picMkLst>
            <pc:docMk/>
            <pc:sldMk cId="2928513682" sldId="4291"/>
            <ac:picMk id="3" creationId="{8C83DCB6-EDAC-48AA-88F5-867F0908D96A}"/>
          </ac:picMkLst>
        </pc:picChg>
      </pc:sldChg>
      <pc:sldChg chg="addSp delSp modSp new mod">
        <pc:chgData name="Maham Zahid" userId="40d79ab1edf6256e" providerId="LiveId" clId="{B342AEE3-E195-4D05-BB88-72B651FB8DE1}" dt="2025-06-07T09:19:12.784" v="4220" actId="20577"/>
        <pc:sldMkLst>
          <pc:docMk/>
          <pc:sldMk cId="1984364202" sldId="4292"/>
        </pc:sldMkLst>
        <pc:spChg chg="del">
          <ac:chgData name="Maham Zahid" userId="40d79ab1edf6256e" providerId="LiveId" clId="{B342AEE3-E195-4D05-BB88-72B651FB8DE1}" dt="2025-06-03T09:32:23.006" v="1586" actId="478"/>
          <ac:spMkLst>
            <pc:docMk/>
            <pc:sldMk cId="1984364202" sldId="4292"/>
            <ac:spMk id="2" creationId="{57E8C6AB-DA57-4202-A308-03A8C21380BA}"/>
          </ac:spMkLst>
        </pc:spChg>
        <pc:spChg chg="mod">
          <ac:chgData name="Maham Zahid" userId="40d79ab1edf6256e" providerId="LiveId" clId="{B342AEE3-E195-4D05-BB88-72B651FB8DE1}" dt="2025-06-07T03:43:53.579" v="2002" actId="20577"/>
          <ac:spMkLst>
            <pc:docMk/>
            <pc:sldMk cId="1984364202" sldId="4292"/>
            <ac:spMk id="3" creationId="{4D073383-C5AF-47D3-8F9D-1CAEDD8DF424}"/>
          </ac:spMkLst>
        </pc:spChg>
        <pc:graphicFrameChg chg="add mod modGraphic">
          <ac:chgData name="Maham Zahid" userId="40d79ab1edf6256e" providerId="LiveId" clId="{B342AEE3-E195-4D05-BB88-72B651FB8DE1}" dt="2025-06-07T09:19:12.784" v="4220" actId="20577"/>
          <ac:graphicFrameMkLst>
            <pc:docMk/>
            <pc:sldMk cId="1984364202" sldId="4292"/>
            <ac:graphicFrameMk id="4" creationId="{0726517F-4D18-4406-84AD-568C89A325E5}"/>
          </ac:graphicFrameMkLst>
        </pc:graphicFrameChg>
      </pc:sldChg>
      <pc:sldChg chg="addSp modSp new mod modClrScheme chgLayout">
        <pc:chgData name="Maham Zahid" userId="40d79ab1edf6256e" providerId="LiveId" clId="{B342AEE3-E195-4D05-BB88-72B651FB8DE1}" dt="2025-06-07T09:26:18.946" v="4356" actId="404"/>
        <pc:sldMkLst>
          <pc:docMk/>
          <pc:sldMk cId="1760917548" sldId="4293"/>
        </pc:sldMkLst>
        <pc:spChg chg="add mod">
          <ac:chgData name="Maham Zahid" userId="40d79ab1edf6256e" providerId="LiveId" clId="{B342AEE3-E195-4D05-BB88-72B651FB8DE1}" dt="2025-06-07T09:26:18.946" v="4356" actId="404"/>
          <ac:spMkLst>
            <pc:docMk/>
            <pc:sldMk cId="1760917548" sldId="4293"/>
            <ac:spMk id="2" creationId="{AE7479AA-F258-405E-843D-0861C9FCE0EE}"/>
          </ac:spMkLst>
        </pc:spChg>
        <pc:spChg chg="add mod">
          <ac:chgData name="Maham Zahid" userId="40d79ab1edf6256e" providerId="LiveId" clId="{B342AEE3-E195-4D05-BB88-72B651FB8DE1}" dt="2025-06-07T09:25:13.218" v="4351" actId="20577"/>
          <ac:spMkLst>
            <pc:docMk/>
            <pc:sldMk cId="1760917548" sldId="4293"/>
            <ac:spMk id="3" creationId="{3F848001-0E1E-43BF-9DF9-17E5237FED0E}"/>
          </ac:spMkLst>
        </pc:spChg>
      </pc:sldChg>
      <pc:sldChg chg="addSp delSp modSp new del mod modClrScheme chgLayout">
        <pc:chgData name="Maham Zahid" userId="40d79ab1edf6256e" providerId="LiveId" clId="{B342AEE3-E195-4D05-BB88-72B651FB8DE1}" dt="2025-06-07T09:31:06.769" v="4483" actId="47"/>
        <pc:sldMkLst>
          <pc:docMk/>
          <pc:sldMk cId="1464876675" sldId="4294"/>
        </pc:sldMkLst>
        <pc:spChg chg="add del mod">
          <ac:chgData name="Maham Zahid" userId="40d79ab1edf6256e" providerId="LiveId" clId="{B342AEE3-E195-4D05-BB88-72B651FB8DE1}" dt="2025-06-07T03:53:08.416" v="2060" actId="700"/>
          <ac:spMkLst>
            <pc:docMk/>
            <pc:sldMk cId="1464876675" sldId="4294"/>
            <ac:spMk id="2" creationId="{AA34354D-FC3D-46B4-8ADB-E9B827D47F09}"/>
          </ac:spMkLst>
        </pc:spChg>
        <pc:spChg chg="add del mod ord">
          <ac:chgData name="Maham Zahid" userId="40d79ab1edf6256e" providerId="LiveId" clId="{B342AEE3-E195-4D05-BB88-72B651FB8DE1}" dt="2025-06-07T03:53:35.356" v="2062" actId="700"/>
          <ac:spMkLst>
            <pc:docMk/>
            <pc:sldMk cId="1464876675" sldId="4294"/>
            <ac:spMk id="3" creationId="{45C14BC9-EC34-433C-810E-87D7206E64F0}"/>
          </ac:spMkLst>
        </pc:spChg>
        <pc:spChg chg="add del mod ord">
          <ac:chgData name="Maham Zahid" userId="40d79ab1edf6256e" providerId="LiveId" clId="{B342AEE3-E195-4D05-BB88-72B651FB8DE1}" dt="2025-06-07T03:53:47.692" v="2066" actId="478"/>
          <ac:spMkLst>
            <pc:docMk/>
            <pc:sldMk cId="1464876675" sldId="4294"/>
            <ac:spMk id="4" creationId="{6E2F6D1B-4D21-472E-BC4B-523D7D737CAC}"/>
          </ac:spMkLst>
        </pc:spChg>
        <pc:spChg chg="add mod ord">
          <ac:chgData name="Maham Zahid" userId="40d79ab1edf6256e" providerId="LiveId" clId="{B342AEE3-E195-4D05-BB88-72B651FB8DE1}" dt="2025-06-07T09:02:57.068" v="3533" actId="21"/>
          <ac:spMkLst>
            <pc:docMk/>
            <pc:sldMk cId="1464876675" sldId="4294"/>
            <ac:spMk id="5" creationId="{150A7D54-064A-4E21-9EFA-E53AC9492D0B}"/>
          </ac:spMkLst>
        </pc:spChg>
      </pc:sldChg>
      <pc:sldChg chg="addSp modSp new mod modClrScheme chgLayout">
        <pc:chgData name="Maham Zahid" userId="40d79ab1edf6256e" providerId="LiveId" clId="{B342AEE3-E195-4D05-BB88-72B651FB8DE1}" dt="2025-06-07T09:26:32.728" v="4360" actId="404"/>
        <pc:sldMkLst>
          <pc:docMk/>
          <pc:sldMk cId="786712902" sldId="4295"/>
        </pc:sldMkLst>
        <pc:spChg chg="add mod">
          <ac:chgData name="Maham Zahid" userId="40d79ab1edf6256e" providerId="LiveId" clId="{B342AEE3-E195-4D05-BB88-72B651FB8DE1}" dt="2025-06-07T09:26:32.728" v="4360" actId="404"/>
          <ac:spMkLst>
            <pc:docMk/>
            <pc:sldMk cId="786712902" sldId="4295"/>
            <ac:spMk id="2" creationId="{91AD058C-A497-44F2-9203-EF4DB624C231}"/>
          </ac:spMkLst>
        </pc:spChg>
        <pc:spChg chg="add mod">
          <ac:chgData name="Maham Zahid" userId="40d79ab1edf6256e" providerId="LiveId" clId="{B342AEE3-E195-4D05-BB88-72B651FB8DE1}" dt="2025-06-07T05:08:03.683" v="2303" actId="13900"/>
          <ac:spMkLst>
            <pc:docMk/>
            <pc:sldMk cId="786712902" sldId="4295"/>
            <ac:spMk id="3" creationId="{56D86D09-5AD8-4D82-8048-C766CEE2FBF0}"/>
          </ac:spMkLst>
        </pc:spChg>
      </pc:sldChg>
      <pc:sldChg chg="addSp modSp new mod">
        <pc:chgData name="Maham Zahid" userId="40d79ab1edf6256e" providerId="LiveId" clId="{B342AEE3-E195-4D05-BB88-72B651FB8DE1}" dt="2025-06-07T04:48:53.487" v="2107" actId="1076"/>
        <pc:sldMkLst>
          <pc:docMk/>
          <pc:sldMk cId="527777260" sldId="4296"/>
        </pc:sldMkLst>
        <pc:picChg chg="add mod modCrop">
          <ac:chgData name="Maham Zahid" userId="40d79ab1edf6256e" providerId="LiveId" clId="{B342AEE3-E195-4D05-BB88-72B651FB8DE1}" dt="2025-06-07T04:48:40.228" v="2105" actId="1076"/>
          <ac:picMkLst>
            <pc:docMk/>
            <pc:sldMk cId="527777260" sldId="4296"/>
            <ac:picMk id="3" creationId="{7E1012E7-FF1C-42EB-854B-137CCB999113}"/>
          </ac:picMkLst>
        </pc:picChg>
        <pc:picChg chg="add mod modCrop">
          <ac:chgData name="Maham Zahid" userId="40d79ab1edf6256e" providerId="LiveId" clId="{B342AEE3-E195-4D05-BB88-72B651FB8DE1}" dt="2025-06-07T04:48:53.487" v="2107" actId="1076"/>
          <ac:picMkLst>
            <pc:docMk/>
            <pc:sldMk cId="527777260" sldId="4296"/>
            <ac:picMk id="4" creationId="{0A13469D-2B7F-4FFA-B064-C9A6F8604F48}"/>
          </ac:picMkLst>
        </pc:picChg>
      </pc:sldChg>
      <pc:sldChg chg="addSp modSp new mod ord">
        <pc:chgData name="Maham Zahid" userId="40d79ab1edf6256e" providerId="LiveId" clId="{B342AEE3-E195-4D05-BB88-72B651FB8DE1}" dt="2025-06-07T05:12:57.537" v="2617"/>
        <pc:sldMkLst>
          <pc:docMk/>
          <pc:sldMk cId="1111616510" sldId="4297"/>
        </pc:sldMkLst>
        <pc:picChg chg="add mod">
          <ac:chgData name="Maham Zahid" userId="40d79ab1edf6256e" providerId="LiveId" clId="{B342AEE3-E195-4D05-BB88-72B651FB8DE1}" dt="2025-06-07T04:52:53.550" v="2114" actId="14100"/>
          <ac:picMkLst>
            <pc:docMk/>
            <pc:sldMk cId="1111616510" sldId="4297"/>
            <ac:picMk id="3" creationId="{130BFD4F-8581-4A5F-B03F-B8C450903C12}"/>
          </ac:picMkLst>
        </pc:picChg>
      </pc:sldChg>
      <pc:sldChg chg="addSp modSp new mod ord">
        <pc:chgData name="Maham Zahid" userId="40d79ab1edf6256e" providerId="LiveId" clId="{B342AEE3-E195-4D05-BB88-72B651FB8DE1}" dt="2025-06-07T05:14:30.336" v="2640"/>
        <pc:sldMkLst>
          <pc:docMk/>
          <pc:sldMk cId="2407770302" sldId="4298"/>
        </pc:sldMkLst>
        <pc:picChg chg="add mod">
          <ac:chgData name="Maham Zahid" userId="40d79ab1edf6256e" providerId="LiveId" clId="{B342AEE3-E195-4D05-BB88-72B651FB8DE1}" dt="2025-06-07T04:53:22.982" v="2118" actId="14100"/>
          <ac:picMkLst>
            <pc:docMk/>
            <pc:sldMk cId="2407770302" sldId="4298"/>
            <ac:picMk id="3" creationId="{137B1D26-0CA6-49A4-A473-D3148DB6910E}"/>
          </ac:picMkLst>
        </pc:picChg>
      </pc:sldChg>
      <pc:sldChg chg="modSp add mod">
        <pc:chgData name="Maham Zahid" userId="40d79ab1edf6256e" providerId="LiveId" clId="{B342AEE3-E195-4D05-BB88-72B651FB8DE1}" dt="2025-06-07T09:26:26.567" v="4358" actId="404"/>
        <pc:sldMkLst>
          <pc:docMk/>
          <pc:sldMk cId="1744600667" sldId="4299"/>
        </pc:sldMkLst>
        <pc:spChg chg="mod">
          <ac:chgData name="Maham Zahid" userId="40d79ab1edf6256e" providerId="LiveId" clId="{B342AEE3-E195-4D05-BB88-72B651FB8DE1}" dt="2025-06-07T09:26:26.567" v="4358" actId="404"/>
          <ac:spMkLst>
            <pc:docMk/>
            <pc:sldMk cId="1744600667" sldId="4299"/>
            <ac:spMk id="2" creationId="{91AD058C-A497-44F2-9203-EF4DB624C231}"/>
          </ac:spMkLst>
        </pc:spChg>
        <pc:spChg chg="mod">
          <ac:chgData name="Maham Zahid" userId="40d79ab1edf6256e" providerId="LiveId" clId="{B342AEE3-E195-4D05-BB88-72B651FB8DE1}" dt="2025-06-07T09:24:56.961" v="4346" actId="27636"/>
          <ac:spMkLst>
            <pc:docMk/>
            <pc:sldMk cId="1744600667" sldId="4299"/>
            <ac:spMk id="3" creationId="{56D86D09-5AD8-4D82-8048-C766CEE2FBF0}"/>
          </ac:spMkLst>
        </pc:spChg>
      </pc:sldChg>
      <pc:sldChg chg="modSp new mod modAnim">
        <pc:chgData name="Maham Zahid" userId="40d79ab1edf6256e" providerId="LiveId" clId="{B342AEE3-E195-4D05-BB88-72B651FB8DE1}" dt="2025-06-07T09:35:46.452" v="4576" actId="1036"/>
        <pc:sldMkLst>
          <pc:docMk/>
          <pc:sldMk cId="3224146907" sldId="4300"/>
        </pc:sldMkLst>
        <pc:spChg chg="mod">
          <ac:chgData name="Maham Zahid" userId="40d79ab1edf6256e" providerId="LiveId" clId="{B342AEE3-E195-4D05-BB88-72B651FB8DE1}" dt="2025-06-07T09:35:46.452" v="4576" actId="1036"/>
          <ac:spMkLst>
            <pc:docMk/>
            <pc:sldMk cId="3224146907" sldId="4300"/>
            <ac:spMk id="2" creationId="{822D5296-BE76-40FF-882F-76209BA6B4F1}"/>
          </ac:spMkLst>
        </pc:spChg>
        <pc:spChg chg="mod">
          <ac:chgData name="Maham Zahid" userId="40d79ab1edf6256e" providerId="LiveId" clId="{B342AEE3-E195-4D05-BB88-72B651FB8DE1}" dt="2025-06-07T09:26:12.017" v="4354" actId="122"/>
          <ac:spMkLst>
            <pc:docMk/>
            <pc:sldMk cId="3224146907" sldId="4300"/>
            <ac:spMk id="3" creationId="{EE9E43CE-9A60-45F8-9E7F-1BCEA87DB146}"/>
          </ac:spMkLst>
        </pc:spChg>
      </pc:sldChg>
      <pc:sldChg chg="addSp delSp modSp new mod modAnim">
        <pc:chgData name="Maham Zahid" userId="40d79ab1edf6256e" providerId="LiveId" clId="{B342AEE3-E195-4D05-BB88-72B651FB8DE1}" dt="2025-06-07T09:30:56.186" v="4482"/>
        <pc:sldMkLst>
          <pc:docMk/>
          <pc:sldMk cId="1859451804" sldId="4301"/>
        </pc:sldMkLst>
        <pc:spChg chg="mod">
          <ac:chgData name="Maham Zahid" userId="40d79ab1edf6256e" providerId="LiveId" clId="{B342AEE3-E195-4D05-BB88-72B651FB8DE1}" dt="2025-06-07T09:29:20.944" v="4436" actId="14100"/>
          <ac:spMkLst>
            <pc:docMk/>
            <pc:sldMk cId="1859451804" sldId="4301"/>
            <ac:spMk id="2" creationId="{DBC3B620-6964-464A-92A7-F5BD3BF2FCA7}"/>
          </ac:spMkLst>
        </pc:spChg>
        <pc:spChg chg="del mod">
          <ac:chgData name="Maham Zahid" userId="40d79ab1edf6256e" providerId="LiveId" clId="{B342AEE3-E195-4D05-BB88-72B651FB8DE1}" dt="2025-06-07T09:02:10.225" v="3523" actId="478"/>
          <ac:spMkLst>
            <pc:docMk/>
            <pc:sldMk cId="1859451804" sldId="4301"/>
            <ac:spMk id="3" creationId="{A5BE9ADC-9A49-48AC-8DB5-07472476F210}"/>
          </ac:spMkLst>
        </pc:spChg>
        <pc:spChg chg="add mod">
          <ac:chgData name="Maham Zahid" userId="40d79ab1edf6256e" providerId="LiveId" clId="{B342AEE3-E195-4D05-BB88-72B651FB8DE1}" dt="2025-06-07T09:30:13.196" v="4475" actId="20577"/>
          <ac:spMkLst>
            <pc:docMk/>
            <pc:sldMk cId="1859451804" sldId="4301"/>
            <ac:spMk id="4" creationId="{CF395AD5-2B2A-499E-86EA-36F76EA95DA1}"/>
          </ac:spMkLst>
        </pc:spChg>
      </pc:sldChg>
      <pc:sldChg chg="delSp modSp new mod">
        <pc:chgData name="Maham Zahid" userId="40d79ab1edf6256e" providerId="LiveId" clId="{B342AEE3-E195-4D05-BB88-72B651FB8DE1}" dt="2025-06-07T09:07:15.849" v="3909" actId="404"/>
        <pc:sldMkLst>
          <pc:docMk/>
          <pc:sldMk cId="1387386974" sldId="4302"/>
        </pc:sldMkLst>
        <pc:spChg chg="mod">
          <ac:chgData name="Maham Zahid" userId="40d79ab1edf6256e" providerId="LiveId" clId="{B342AEE3-E195-4D05-BB88-72B651FB8DE1}" dt="2025-06-07T09:07:15.849" v="3909" actId="404"/>
          <ac:spMkLst>
            <pc:docMk/>
            <pc:sldMk cId="1387386974" sldId="4302"/>
            <ac:spMk id="2" creationId="{FF86EEE8-0D01-45D5-BC35-20D1E0F01939}"/>
          </ac:spMkLst>
        </pc:spChg>
        <pc:spChg chg="del">
          <ac:chgData name="Maham Zahid" userId="40d79ab1edf6256e" providerId="LiveId" clId="{B342AEE3-E195-4D05-BB88-72B651FB8DE1}" dt="2025-06-07T09:03:20.070" v="3537" actId="478"/>
          <ac:spMkLst>
            <pc:docMk/>
            <pc:sldMk cId="1387386974" sldId="4302"/>
            <ac:spMk id="3" creationId="{CCCD4252-5242-445F-93C0-C8383C03CCC0}"/>
          </ac:spMkLst>
        </pc:spChg>
        <pc:spChg chg="del">
          <ac:chgData name="Maham Zahid" userId="40d79ab1edf6256e" providerId="LiveId" clId="{B342AEE3-E195-4D05-BB88-72B651FB8DE1}" dt="2025-06-07T09:03:22.888" v="3538" actId="478"/>
          <ac:spMkLst>
            <pc:docMk/>
            <pc:sldMk cId="1387386974" sldId="4302"/>
            <ac:spMk id="4" creationId="{EA9C8A7A-3786-4D27-8F93-3E10B97DF83E}"/>
          </ac:spMkLst>
        </pc:spChg>
      </pc:sldChg>
      <pc:sldChg chg="new del">
        <pc:chgData name="Maham Zahid" userId="40d79ab1edf6256e" providerId="LiveId" clId="{B342AEE3-E195-4D05-BB88-72B651FB8DE1}" dt="2025-06-07T09:12:21.674" v="4033" actId="680"/>
        <pc:sldMkLst>
          <pc:docMk/>
          <pc:sldMk cId="542448932" sldId="4303"/>
        </pc:sldMkLst>
      </pc:sldChg>
      <pc:sldChg chg="modSp new mod">
        <pc:chgData name="Maham Zahid" userId="40d79ab1edf6256e" providerId="LiveId" clId="{B342AEE3-E195-4D05-BB88-72B651FB8DE1}" dt="2025-06-07T09:35:32.378" v="4568" actId="20577"/>
        <pc:sldMkLst>
          <pc:docMk/>
          <pc:sldMk cId="3976632518" sldId="4303"/>
        </pc:sldMkLst>
        <pc:spChg chg="mod">
          <ac:chgData name="Maham Zahid" userId="40d79ab1edf6256e" providerId="LiveId" clId="{B342AEE3-E195-4D05-BB88-72B651FB8DE1}" dt="2025-06-07T09:35:32.378" v="4568" actId="20577"/>
          <ac:spMkLst>
            <pc:docMk/>
            <pc:sldMk cId="3976632518" sldId="4303"/>
            <ac:spMk id="2" creationId="{FA028012-A534-4DD6-A4BE-07A5B22B16DD}"/>
          </ac:spMkLst>
        </pc:spChg>
        <pc:spChg chg="mod">
          <ac:chgData name="Maham Zahid" userId="40d79ab1edf6256e" providerId="LiveId" clId="{B342AEE3-E195-4D05-BB88-72B651FB8DE1}" dt="2025-06-07T09:31:42.058" v="4503" actId="122"/>
          <ac:spMkLst>
            <pc:docMk/>
            <pc:sldMk cId="3976632518" sldId="4303"/>
            <ac:spMk id="3" creationId="{7F6C370C-7D9F-4B8D-A30C-041EA8D0F264}"/>
          </ac:spMkLst>
        </pc:spChg>
      </pc:sldChg>
      <pc:sldChg chg="modSp new mod">
        <pc:chgData name="Maham Zahid" userId="40d79ab1edf6256e" providerId="LiveId" clId="{B342AEE3-E195-4D05-BB88-72B651FB8DE1}" dt="2025-06-07T09:33:47.823" v="4536" actId="14100"/>
        <pc:sldMkLst>
          <pc:docMk/>
          <pc:sldMk cId="1624913762" sldId="4304"/>
        </pc:sldMkLst>
        <pc:spChg chg="mod">
          <ac:chgData name="Maham Zahid" userId="40d79ab1edf6256e" providerId="LiveId" clId="{B342AEE3-E195-4D05-BB88-72B651FB8DE1}" dt="2025-06-07T09:33:47.823" v="4536" actId="14100"/>
          <ac:spMkLst>
            <pc:docMk/>
            <pc:sldMk cId="1624913762" sldId="4304"/>
            <ac:spMk id="2" creationId="{8B4F69CC-DD2D-4967-85C3-5258B504AA73}"/>
          </ac:spMkLst>
        </pc:spChg>
        <pc:spChg chg="mod">
          <ac:chgData name="Maham Zahid" userId="40d79ab1edf6256e" providerId="LiveId" clId="{B342AEE3-E195-4D05-BB88-72B651FB8DE1}" dt="2025-06-07T09:33:35.297" v="4532" actId="313"/>
          <ac:spMkLst>
            <pc:docMk/>
            <pc:sldMk cId="1624913762" sldId="4304"/>
            <ac:spMk id="3" creationId="{6627C0B1-40D1-4B37-B135-E6E54144E844}"/>
          </ac:spMkLst>
        </pc:spChg>
      </pc:sldChg>
    </pc:docChg>
  </pc:docChgLst>
  <pc:docChgLst>
    <pc:chgData name="Maham Zahid" userId="40d79ab1edf6256e" providerId="LiveId" clId="{DDB9A02C-8F48-484F-ADF0-AD791E0AED8F}"/>
    <pc:docChg chg="undo custSel modSld">
      <pc:chgData name="Maham Zahid" userId="40d79ab1edf6256e" providerId="LiveId" clId="{DDB9A02C-8F48-484F-ADF0-AD791E0AED8F}" dt="2024-08-24T03:46:36.943" v="369" actId="1076"/>
      <pc:docMkLst>
        <pc:docMk/>
      </pc:docMkLst>
      <pc:sldChg chg="modSp mod">
        <pc:chgData name="Maham Zahid" userId="40d79ab1edf6256e" providerId="LiveId" clId="{DDB9A02C-8F48-484F-ADF0-AD791E0AED8F}" dt="2024-08-24T03:45:29.936" v="324" actId="14100"/>
        <pc:sldMkLst>
          <pc:docMk/>
          <pc:sldMk cId="0" sldId="269"/>
        </pc:sldMkLst>
        <pc:grpChg chg="mod">
          <ac:chgData name="Maham Zahid" userId="40d79ab1edf6256e" providerId="LiveId" clId="{DDB9A02C-8F48-484F-ADF0-AD791E0AED8F}" dt="2024-08-24T03:45:29.936" v="324" actId="14100"/>
          <ac:grpSpMkLst>
            <pc:docMk/>
            <pc:sldMk cId="0" sldId="269"/>
            <ac:grpSpMk id="252" creationId="{00000000-0000-0000-0000-000000000000}"/>
          </ac:grpSpMkLst>
        </pc:grpChg>
      </pc:sldChg>
      <pc:sldChg chg="modSp mod">
        <pc:chgData name="Maham Zahid" userId="40d79ab1edf6256e" providerId="LiveId" clId="{DDB9A02C-8F48-484F-ADF0-AD791E0AED8F}" dt="2024-08-24T03:46:36.943" v="369" actId="1076"/>
        <pc:sldMkLst>
          <pc:docMk/>
          <pc:sldMk cId="0" sldId="270"/>
        </pc:sldMkLst>
        <pc:spChg chg="mod">
          <ac:chgData name="Maham Zahid" userId="40d79ab1edf6256e" providerId="LiveId" clId="{DDB9A02C-8F48-484F-ADF0-AD791E0AED8F}" dt="2024-08-24T03:45:43.954" v="325" actId="255"/>
          <ac:spMkLst>
            <pc:docMk/>
            <pc:sldMk cId="0" sldId="270"/>
            <ac:spMk id="295" creationId="{00000000-0000-0000-0000-000000000000}"/>
          </ac:spMkLst>
        </pc:spChg>
        <pc:spChg chg="mod">
          <ac:chgData name="Maham Zahid" userId="40d79ab1edf6256e" providerId="LiveId" clId="{DDB9A02C-8F48-484F-ADF0-AD791E0AED8F}" dt="2024-08-24T03:45:56.835" v="336" actId="1038"/>
          <ac:spMkLst>
            <pc:docMk/>
            <pc:sldMk cId="0" sldId="270"/>
            <ac:spMk id="296" creationId="{00000000-0000-0000-0000-000000000000}"/>
          </ac:spMkLst>
        </pc:spChg>
        <pc:spChg chg="mod">
          <ac:chgData name="Maham Zahid" userId="40d79ab1edf6256e" providerId="LiveId" clId="{DDB9A02C-8F48-484F-ADF0-AD791E0AED8F}" dt="2024-08-24T03:46:07.790" v="347" actId="1037"/>
          <ac:spMkLst>
            <pc:docMk/>
            <pc:sldMk cId="0" sldId="270"/>
            <ac:spMk id="297" creationId="{00000000-0000-0000-0000-000000000000}"/>
          </ac:spMkLst>
        </pc:spChg>
        <pc:spChg chg="mod">
          <ac:chgData name="Maham Zahid" userId="40d79ab1edf6256e" providerId="LiveId" clId="{DDB9A02C-8F48-484F-ADF0-AD791E0AED8F}" dt="2024-08-24T03:46:18.195" v="356" actId="1037"/>
          <ac:spMkLst>
            <pc:docMk/>
            <pc:sldMk cId="0" sldId="270"/>
            <ac:spMk id="298" creationId="{00000000-0000-0000-0000-000000000000}"/>
          </ac:spMkLst>
        </pc:spChg>
        <pc:spChg chg="mod">
          <ac:chgData name="Maham Zahid" userId="40d79ab1edf6256e" providerId="LiveId" clId="{DDB9A02C-8F48-484F-ADF0-AD791E0AED8F}" dt="2024-08-24T03:46:28.657" v="366" actId="1037"/>
          <ac:spMkLst>
            <pc:docMk/>
            <pc:sldMk cId="0" sldId="270"/>
            <ac:spMk id="299" creationId="{00000000-0000-0000-0000-000000000000}"/>
          </ac:spMkLst>
        </pc:spChg>
        <pc:grpChg chg="mod">
          <ac:chgData name="Maham Zahid" userId="40d79ab1edf6256e" providerId="LiveId" clId="{DDB9A02C-8F48-484F-ADF0-AD791E0AED8F}" dt="2024-08-24T03:46:36.943" v="369" actId="1076"/>
          <ac:grpSpMkLst>
            <pc:docMk/>
            <pc:sldMk cId="0" sldId="270"/>
            <ac:grpSpMk id="283" creationId="{00000000-0000-0000-0000-000000000000}"/>
          </ac:grpSpMkLst>
        </pc:grpChg>
      </pc:sldChg>
      <pc:sldChg chg="modSp mod">
        <pc:chgData name="Maham Zahid" userId="40d79ab1edf6256e" providerId="LiveId" clId="{DDB9A02C-8F48-484F-ADF0-AD791E0AED8F}" dt="2024-08-24T03:44:08.155" v="321" actId="122"/>
        <pc:sldMkLst>
          <pc:docMk/>
          <pc:sldMk cId="634880810" sldId="4178"/>
        </pc:sldMkLst>
        <pc:spChg chg="mod">
          <ac:chgData name="Maham Zahid" userId="40d79ab1edf6256e" providerId="LiveId" clId="{DDB9A02C-8F48-484F-ADF0-AD791E0AED8F}" dt="2024-08-24T03:44:08.155" v="321" actId="122"/>
          <ac:spMkLst>
            <pc:docMk/>
            <pc:sldMk cId="634880810" sldId="4178"/>
            <ac:spMk id="4" creationId="{68FC69D7-0973-9E57-A490-806D949EE11E}"/>
          </ac:spMkLst>
        </pc:spChg>
      </pc:sldChg>
      <pc:sldChg chg="modSp mod">
        <pc:chgData name="Maham Zahid" userId="40d79ab1edf6256e" providerId="LiveId" clId="{DDB9A02C-8F48-484F-ADF0-AD791E0AED8F}" dt="2024-08-24T03:42:59.233" v="284" actId="14100"/>
        <pc:sldMkLst>
          <pc:docMk/>
          <pc:sldMk cId="2964551964" sldId="4259"/>
        </pc:sldMkLst>
        <pc:spChg chg="mod">
          <ac:chgData name="Maham Zahid" userId="40d79ab1edf6256e" providerId="LiveId" clId="{DDB9A02C-8F48-484F-ADF0-AD791E0AED8F}" dt="2024-08-24T03:42:59.233" v="284" actId="14100"/>
          <ac:spMkLst>
            <pc:docMk/>
            <pc:sldMk cId="2964551964" sldId="4259"/>
            <ac:spMk id="5" creationId="{B5F1DFC0-B454-7FD6-5EB8-C38914AA8A96}"/>
          </ac:spMkLst>
        </pc:spChg>
      </pc:sldChg>
      <pc:sldChg chg="modSp mod modAnim">
        <pc:chgData name="Maham Zahid" userId="40d79ab1edf6256e" providerId="LiveId" clId="{DDB9A02C-8F48-484F-ADF0-AD791E0AED8F}" dt="2024-08-24T03:43:05.982" v="286" actId="122"/>
        <pc:sldMkLst>
          <pc:docMk/>
          <pc:sldMk cId="2650527375" sldId="4260"/>
        </pc:sldMkLst>
        <pc:spChg chg="mod">
          <ac:chgData name="Maham Zahid" userId="40d79ab1edf6256e" providerId="LiveId" clId="{DDB9A02C-8F48-484F-ADF0-AD791E0AED8F}" dt="2024-08-24T03:11:54.989" v="266" actId="14100"/>
          <ac:spMkLst>
            <pc:docMk/>
            <pc:sldMk cId="2650527375" sldId="4260"/>
            <ac:spMk id="3" creationId="{99E1A1E4-2479-7B4F-63FF-A64EC2BA08D4}"/>
          </ac:spMkLst>
        </pc:spChg>
        <pc:spChg chg="mod">
          <ac:chgData name="Maham Zahid" userId="40d79ab1edf6256e" providerId="LiveId" clId="{DDB9A02C-8F48-484F-ADF0-AD791E0AED8F}" dt="2024-08-24T03:11:54.989" v="266" actId="14100"/>
          <ac:spMkLst>
            <pc:docMk/>
            <pc:sldMk cId="2650527375" sldId="4260"/>
            <ac:spMk id="4" creationId="{B005A528-4AA2-CA1C-239C-82FB2810D047}"/>
          </ac:spMkLst>
        </pc:spChg>
        <pc:spChg chg="mod">
          <ac:chgData name="Maham Zahid" userId="40d79ab1edf6256e" providerId="LiveId" clId="{DDB9A02C-8F48-484F-ADF0-AD791E0AED8F}" dt="2024-08-24T03:43:05.982" v="286" actId="122"/>
          <ac:spMkLst>
            <pc:docMk/>
            <pc:sldMk cId="2650527375" sldId="4260"/>
            <ac:spMk id="5" creationId="{B5F1DFC0-B454-7FD6-5EB8-C38914AA8A96}"/>
          </ac:spMkLst>
        </pc:spChg>
        <pc:spChg chg="mod">
          <ac:chgData name="Maham Zahid" userId="40d79ab1edf6256e" providerId="LiveId" clId="{DDB9A02C-8F48-484F-ADF0-AD791E0AED8F}" dt="2024-08-24T03:11:54.989" v="266" actId="14100"/>
          <ac:spMkLst>
            <pc:docMk/>
            <pc:sldMk cId="2650527375" sldId="4260"/>
            <ac:spMk id="6" creationId="{D0D13D27-C4F1-CFFA-DB03-9D24992F9B4A}"/>
          </ac:spMkLst>
        </pc:spChg>
        <pc:spChg chg="mod">
          <ac:chgData name="Maham Zahid" userId="40d79ab1edf6256e" providerId="LiveId" clId="{DDB9A02C-8F48-484F-ADF0-AD791E0AED8F}" dt="2024-08-24T03:11:54.989" v="266" actId="14100"/>
          <ac:spMkLst>
            <pc:docMk/>
            <pc:sldMk cId="2650527375" sldId="4260"/>
            <ac:spMk id="7" creationId="{A2972528-D3BD-EB6E-CA25-FF08B146342F}"/>
          </ac:spMkLst>
        </pc:spChg>
        <pc:spChg chg="mod">
          <ac:chgData name="Maham Zahid" userId="40d79ab1edf6256e" providerId="LiveId" clId="{DDB9A02C-8F48-484F-ADF0-AD791E0AED8F}" dt="2024-08-24T03:11:54.989" v="266" actId="14100"/>
          <ac:spMkLst>
            <pc:docMk/>
            <pc:sldMk cId="2650527375" sldId="4260"/>
            <ac:spMk id="8" creationId="{F9CED838-46AB-E25E-2A95-97C452D1CEB4}"/>
          </ac:spMkLst>
        </pc:spChg>
        <pc:spChg chg="mod">
          <ac:chgData name="Maham Zahid" userId="40d79ab1edf6256e" providerId="LiveId" clId="{DDB9A02C-8F48-484F-ADF0-AD791E0AED8F}" dt="2024-08-24T03:11:54.989" v="266" actId="14100"/>
          <ac:spMkLst>
            <pc:docMk/>
            <pc:sldMk cId="2650527375" sldId="4260"/>
            <ac:spMk id="9" creationId="{B9C43B85-3D34-0635-1F83-DC6E5864CDE9}"/>
          </ac:spMkLst>
        </pc:spChg>
        <pc:spChg chg="mod">
          <ac:chgData name="Maham Zahid" userId="40d79ab1edf6256e" providerId="LiveId" clId="{DDB9A02C-8F48-484F-ADF0-AD791E0AED8F}" dt="2024-08-24T03:11:54.989" v="266" actId="14100"/>
          <ac:spMkLst>
            <pc:docMk/>
            <pc:sldMk cId="2650527375" sldId="4260"/>
            <ac:spMk id="12" creationId="{0DFD2021-68D5-DD76-F79A-3AC4FB305546}"/>
          </ac:spMkLst>
        </pc:spChg>
        <pc:spChg chg="mod">
          <ac:chgData name="Maham Zahid" userId="40d79ab1edf6256e" providerId="LiveId" clId="{DDB9A02C-8F48-484F-ADF0-AD791E0AED8F}" dt="2024-08-24T03:11:54.989" v="266" actId="14100"/>
          <ac:spMkLst>
            <pc:docMk/>
            <pc:sldMk cId="2650527375" sldId="4260"/>
            <ac:spMk id="13" creationId="{CE463322-304E-9EC6-E347-355C75E3EB6F}"/>
          </ac:spMkLst>
        </pc:spChg>
        <pc:spChg chg="mod">
          <ac:chgData name="Maham Zahid" userId="40d79ab1edf6256e" providerId="LiveId" clId="{DDB9A02C-8F48-484F-ADF0-AD791E0AED8F}" dt="2024-08-24T03:11:54.989" v="266" actId="14100"/>
          <ac:spMkLst>
            <pc:docMk/>
            <pc:sldMk cId="2650527375" sldId="4260"/>
            <ac:spMk id="16" creationId="{C815300D-F75F-3E56-4B31-DC90375961E8}"/>
          </ac:spMkLst>
        </pc:spChg>
        <pc:spChg chg="mod">
          <ac:chgData name="Maham Zahid" userId="40d79ab1edf6256e" providerId="LiveId" clId="{DDB9A02C-8F48-484F-ADF0-AD791E0AED8F}" dt="2024-08-24T03:11:54.989" v="266" actId="14100"/>
          <ac:spMkLst>
            <pc:docMk/>
            <pc:sldMk cId="2650527375" sldId="4260"/>
            <ac:spMk id="17" creationId="{7DE1B191-4FE7-5A99-56F5-597062ECB427}"/>
          </ac:spMkLst>
        </pc:spChg>
        <pc:spChg chg="mod">
          <ac:chgData name="Maham Zahid" userId="40d79ab1edf6256e" providerId="LiveId" clId="{DDB9A02C-8F48-484F-ADF0-AD791E0AED8F}" dt="2024-08-24T03:11:54.989" v="266" actId="14100"/>
          <ac:spMkLst>
            <pc:docMk/>
            <pc:sldMk cId="2650527375" sldId="4260"/>
            <ac:spMk id="18" creationId="{CD8F1B60-1C8B-64AA-6A6D-90F994A872BD}"/>
          </ac:spMkLst>
        </pc:spChg>
        <pc:spChg chg="mod">
          <ac:chgData name="Maham Zahid" userId="40d79ab1edf6256e" providerId="LiveId" clId="{DDB9A02C-8F48-484F-ADF0-AD791E0AED8F}" dt="2024-08-24T03:11:54.989" v="266" actId="14100"/>
          <ac:spMkLst>
            <pc:docMk/>
            <pc:sldMk cId="2650527375" sldId="4260"/>
            <ac:spMk id="19" creationId="{3BCFE5B3-0832-3BFF-5C25-827BEEAD7E62}"/>
          </ac:spMkLst>
        </pc:spChg>
        <pc:spChg chg="mod">
          <ac:chgData name="Maham Zahid" userId="40d79ab1edf6256e" providerId="LiveId" clId="{DDB9A02C-8F48-484F-ADF0-AD791E0AED8F}" dt="2024-08-24T03:11:54.989" v="266" actId="14100"/>
          <ac:spMkLst>
            <pc:docMk/>
            <pc:sldMk cId="2650527375" sldId="4260"/>
            <ac:spMk id="20" creationId="{08E303C4-13B3-FC7C-2736-7945E7503488}"/>
          </ac:spMkLst>
        </pc:spChg>
        <pc:spChg chg="mod">
          <ac:chgData name="Maham Zahid" userId="40d79ab1edf6256e" providerId="LiveId" clId="{DDB9A02C-8F48-484F-ADF0-AD791E0AED8F}" dt="2024-08-24T03:11:54.989" v="266" actId="14100"/>
          <ac:spMkLst>
            <pc:docMk/>
            <pc:sldMk cId="2650527375" sldId="4260"/>
            <ac:spMk id="21" creationId="{6123D424-4B94-A3E0-960F-50CAA3D7362D}"/>
          </ac:spMkLst>
        </pc:spChg>
        <pc:spChg chg="mod">
          <ac:chgData name="Maham Zahid" userId="40d79ab1edf6256e" providerId="LiveId" clId="{DDB9A02C-8F48-484F-ADF0-AD791E0AED8F}" dt="2024-08-24T03:11:54.989" v="266" actId="14100"/>
          <ac:spMkLst>
            <pc:docMk/>
            <pc:sldMk cId="2650527375" sldId="4260"/>
            <ac:spMk id="22" creationId="{2294FC66-005B-0FE7-A73C-E7A0D8BF634D}"/>
          </ac:spMkLst>
        </pc:spChg>
        <pc:spChg chg="mod">
          <ac:chgData name="Maham Zahid" userId="40d79ab1edf6256e" providerId="LiveId" clId="{DDB9A02C-8F48-484F-ADF0-AD791E0AED8F}" dt="2024-08-24T03:11:54.989" v="266" actId="14100"/>
          <ac:spMkLst>
            <pc:docMk/>
            <pc:sldMk cId="2650527375" sldId="4260"/>
            <ac:spMk id="23" creationId="{CB43FC36-A165-0813-6444-EBB3F6F6212E}"/>
          </ac:spMkLst>
        </pc:spChg>
        <pc:spChg chg="mod">
          <ac:chgData name="Maham Zahid" userId="40d79ab1edf6256e" providerId="LiveId" clId="{DDB9A02C-8F48-484F-ADF0-AD791E0AED8F}" dt="2024-08-24T03:11:54.989" v="266" actId="14100"/>
          <ac:spMkLst>
            <pc:docMk/>
            <pc:sldMk cId="2650527375" sldId="4260"/>
            <ac:spMk id="24" creationId="{8A0BA960-8CC4-BF72-8E7A-9E876C737ECE}"/>
          </ac:spMkLst>
        </pc:spChg>
        <pc:spChg chg="mod">
          <ac:chgData name="Maham Zahid" userId="40d79ab1edf6256e" providerId="LiveId" clId="{DDB9A02C-8F48-484F-ADF0-AD791E0AED8F}" dt="2024-08-24T03:11:54.989" v="266" actId="14100"/>
          <ac:spMkLst>
            <pc:docMk/>
            <pc:sldMk cId="2650527375" sldId="4260"/>
            <ac:spMk id="25" creationId="{7C0ACF9B-CD4A-3A81-7E31-5352E7BE090E}"/>
          </ac:spMkLst>
        </pc:spChg>
        <pc:spChg chg="mod">
          <ac:chgData name="Maham Zahid" userId="40d79ab1edf6256e" providerId="LiveId" clId="{DDB9A02C-8F48-484F-ADF0-AD791E0AED8F}" dt="2024-08-24T03:11:54.989" v="266" actId="14100"/>
          <ac:spMkLst>
            <pc:docMk/>
            <pc:sldMk cId="2650527375" sldId="4260"/>
            <ac:spMk id="28" creationId="{F7B7412F-AC31-588D-EC9B-A90BF404B8BB}"/>
          </ac:spMkLst>
        </pc:spChg>
        <pc:spChg chg="mod">
          <ac:chgData name="Maham Zahid" userId="40d79ab1edf6256e" providerId="LiveId" clId="{DDB9A02C-8F48-484F-ADF0-AD791E0AED8F}" dt="2024-08-24T03:11:54.989" v="266" actId="14100"/>
          <ac:spMkLst>
            <pc:docMk/>
            <pc:sldMk cId="2650527375" sldId="4260"/>
            <ac:spMk id="29" creationId="{B14A66CC-5BD3-D6A4-D603-CB846492A0A2}"/>
          </ac:spMkLst>
        </pc:spChg>
        <pc:spChg chg="mod">
          <ac:chgData name="Maham Zahid" userId="40d79ab1edf6256e" providerId="LiveId" clId="{DDB9A02C-8F48-484F-ADF0-AD791E0AED8F}" dt="2024-08-24T03:11:54.989" v="266" actId="14100"/>
          <ac:spMkLst>
            <pc:docMk/>
            <pc:sldMk cId="2650527375" sldId="4260"/>
            <ac:spMk id="30" creationId="{F83FBEF5-60F5-823A-589E-CE8CB14B058C}"/>
          </ac:spMkLst>
        </pc:spChg>
        <pc:spChg chg="mod">
          <ac:chgData name="Maham Zahid" userId="40d79ab1edf6256e" providerId="LiveId" clId="{DDB9A02C-8F48-484F-ADF0-AD791E0AED8F}" dt="2024-08-24T03:11:54.989" v="266" actId="14100"/>
          <ac:spMkLst>
            <pc:docMk/>
            <pc:sldMk cId="2650527375" sldId="4260"/>
            <ac:spMk id="31" creationId="{B90EFB09-2D84-5A1C-C8DC-D296ED5953C0}"/>
          </ac:spMkLst>
        </pc:spChg>
        <pc:spChg chg="mod">
          <ac:chgData name="Maham Zahid" userId="40d79ab1edf6256e" providerId="LiveId" clId="{DDB9A02C-8F48-484F-ADF0-AD791E0AED8F}" dt="2024-08-24T03:11:54.989" v="266" actId="14100"/>
          <ac:spMkLst>
            <pc:docMk/>
            <pc:sldMk cId="2650527375" sldId="4260"/>
            <ac:spMk id="36" creationId="{FE7DC813-16CA-D393-CA27-52CFF4D3CB40}"/>
          </ac:spMkLst>
        </pc:spChg>
        <pc:spChg chg="mod">
          <ac:chgData name="Maham Zahid" userId="40d79ab1edf6256e" providerId="LiveId" clId="{DDB9A02C-8F48-484F-ADF0-AD791E0AED8F}" dt="2024-08-24T03:11:54.989" v="266" actId="14100"/>
          <ac:spMkLst>
            <pc:docMk/>
            <pc:sldMk cId="2650527375" sldId="4260"/>
            <ac:spMk id="37" creationId="{F95303E0-0F65-D44D-1A76-D073EBAB560E}"/>
          </ac:spMkLst>
        </pc:spChg>
        <pc:spChg chg="mod">
          <ac:chgData name="Maham Zahid" userId="40d79ab1edf6256e" providerId="LiveId" clId="{DDB9A02C-8F48-484F-ADF0-AD791E0AED8F}" dt="2024-08-24T03:11:54.989" v="266" actId="14100"/>
          <ac:spMkLst>
            <pc:docMk/>
            <pc:sldMk cId="2650527375" sldId="4260"/>
            <ac:spMk id="38" creationId="{C479A722-AA84-E5FE-F149-04E65A86ABD0}"/>
          </ac:spMkLst>
        </pc:spChg>
        <pc:spChg chg="mod">
          <ac:chgData name="Maham Zahid" userId="40d79ab1edf6256e" providerId="LiveId" clId="{DDB9A02C-8F48-484F-ADF0-AD791E0AED8F}" dt="2024-08-24T03:11:54.989" v="266" actId="14100"/>
          <ac:spMkLst>
            <pc:docMk/>
            <pc:sldMk cId="2650527375" sldId="4260"/>
            <ac:spMk id="39" creationId="{A4324F32-61B7-2685-E91D-713C6C8EBFA3}"/>
          </ac:spMkLst>
        </pc:spChg>
        <pc:spChg chg="mod">
          <ac:chgData name="Maham Zahid" userId="40d79ab1edf6256e" providerId="LiveId" clId="{DDB9A02C-8F48-484F-ADF0-AD791E0AED8F}" dt="2024-08-24T03:10:01.863" v="143" actId="14100"/>
          <ac:spMkLst>
            <pc:docMk/>
            <pc:sldMk cId="2650527375" sldId="4260"/>
            <ac:spMk id="40" creationId="{5E342183-9FA7-04DA-2C24-210C76579553}"/>
          </ac:spMkLst>
        </pc:spChg>
        <pc:spChg chg="mod">
          <ac:chgData name="Maham Zahid" userId="40d79ab1edf6256e" providerId="LiveId" clId="{DDB9A02C-8F48-484F-ADF0-AD791E0AED8F}" dt="2024-08-24T03:11:54.989" v="266" actId="14100"/>
          <ac:spMkLst>
            <pc:docMk/>
            <pc:sldMk cId="2650527375" sldId="4260"/>
            <ac:spMk id="42" creationId="{21D10058-904D-AAD6-EB82-11DFDF00C712}"/>
          </ac:spMkLst>
        </pc:spChg>
        <pc:spChg chg="mod">
          <ac:chgData name="Maham Zahid" userId="40d79ab1edf6256e" providerId="LiveId" clId="{DDB9A02C-8F48-484F-ADF0-AD791E0AED8F}" dt="2024-08-24T03:11:54.989" v="266" actId="14100"/>
          <ac:spMkLst>
            <pc:docMk/>
            <pc:sldMk cId="2650527375" sldId="4260"/>
            <ac:spMk id="43" creationId="{74FC6DBF-C19D-ACB2-7298-9C3FAA6B9970}"/>
          </ac:spMkLst>
        </pc:spChg>
        <pc:spChg chg="mod">
          <ac:chgData name="Maham Zahid" userId="40d79ab1edf6256e" providerId="LiveId" clId="{DDB9A02C-8F48-484F-ADF0-AD791E0AED8F}" dt="2024-08-24T03:11:54.989" v="266" actId="14100"/>
          <ac:spMkLst>
            <pc:docMk/>
            <pc:sldMk cId="2650527375" sldId="4260"/>
            <ac:spMk id="44" creationId="{1A1CA2C0-4557-DE53-710C-86A93870D069}"/>
          </ac:spMkLst>
        </pc:spChg>
        <pc:spChg chg="mod">
          <ac:chgData name="Maham Zahid" userId="40d79ab1edf6256e" providerId="LiveId" clId="{DDB9A02C-8F48-484F-ADF0-AD791E0AED8F}" dt="2024-08-24T03:11:54.989" v="266" actId="14100"/>
          <ac:spMkLst>
            <pc:docMk/>
            <pc:sldMk cId="2650527375" sldId="4260"/>
            <ac:spMk id="45" creationId="{ADFE4FEA-0663-2A9E-75A7-7B373CDA519F}"/>
          </ac:spMkLst>
        </pc:spChg>
        <pc:spChg chg="mod">
          <ac:chgData name="Maham Zahid" userId="40d79ab1edf6256e" providerId="LiveId" clId="{DDB9A02C-8F48-484F-ADF0-AD791E0AED8F}" dt="2024-08-24T03:11:54.989" v="266" actId="14100"/>
          <ac:spMkLst>
            <pc:docMk/>
            <pc:sldMk cId="2650527375" sldId="4260"/>
            <ac:spMk id="47" creationId="{7767EED9-00F0-884F-3B8E-0650CF5C7D83}"/>
          </ac:spMkLst>
        </pc:spChg>
        <pc:spChg chg="mod">
          <ac:chgData name="Maham Zahid" userId="40d79ab1edf6256e" providerId="LiveId" clId="{DDB9A02C-8F48-484F-ADF0-AD791E0AED8F}" dt="2024-08-24T03:11:54.989" v="266" actId="14100"/>
          <ac:spMkLst>
            <pc:docMk/>
            <pc:sldMk cId="2650527375" sldId="4260"/>
            <ac:spMk id="50" creationId="{E207FDE7-54B7-A0F5-2559-3D171A4CEB8D}"/>
          </ac:spMkLst>
        </pc:spChg>
        <pc:spChg chg="mod">
          <ac:chgData name="Maham Zahid" userId="40d79ab1edf6256e" providerId="LiveId" clId="{DDB9A02C-8F48-484F-ADF0-AD791E0AED8F}" dt="2024-08-24T03:11:54.989" v="266" actId="14100"/>
          <ac:spMkLst>
            <pc:docMk/>
            <pc:sldMk cId="2650527375" sldId="4260"/>
            <ac:spMk id="51" creationId="{21352D60-6F8C-C40A-C548-C2DB66E539B2}"/>
          </ac:spMkLst>
        </pc:spChg>
        <pc:spChg chg="mod">
          <ac:chgData name="Maham Zahid" userId="40d79ab1edf6256e" providerId="LiveId" clId="{DDB9A02C-8F48-484F-ADF0-AD791E0AED8F}" dt="2024-08-24T03:11:54.989" v="266" actId="14100"/>
          <ac:spMkLst>
            <pc:docMk/>
            <pc:sldMk cId="2650527375" sldId="4260"/>
            <ac:spMk id="52" creationId="{FADC02EF-4D65-1D9C-FF88-93A0681A6288}"/>
          </ac:spMkLst>
        </pc:spChg>
        <pc:spChg chg="mod">
          <ac:chgData name="Maham Zahid" userId="40d79ab1edf6256e" providerId="LiveId" clId="{DDB9A02C-8F48-484F-ADF0-AD791E0AED8F}" dt="2024-08-24T03:11:54.989" v="266" actId="14100"/>
          <ac:spMkLst>
            <pc:docMk/>
            <pc:sldMk cId="2650527375" sldId="4260"/>
            <ac:spMk id="53" creationId="{CCEF029C-9CDA-08E7-AA1F-BAD69927B5B0}"/>
          </ac:spMkLst>
        </pc:spChg>
        <pc:spChg chg="mod">
          <ac:chgData name="Maham Zahid" userId="40d79ab1edf6256e" providerId="LiveId" clId="{DDB9A02C-8F48-484F-ADF0-AD791E0AED8F}" dt="2024-08-24T03:11:54.989" v="266" actId="14100"/>
          <ac:spMkLst>
            <pc:docMk/>
            <pc:sldMk cId="2650527375" sldId="4260"/>
            <ac:spMk id="54" creationId="{F7244551-E52B-42D9-60F9-2DEE4C046BAA}"/>
          </ac:spMkLst>
        </pc:spChg>
        <pc:spChg chg="mod">
          <ac:chgData name="Maham Zahid" userId="40d79ab1edf6256e" providerId="LiveId" clId="{DDB9A02C-8F48-484F-ADF0-AD791E0AED8F}" dt="2024-08-24T03:11:54.989" v="266" actId="14100"/>
          <ac:spMkLst>
            <pc:docMk/>
            <pc:sldMk cId="2650527375" sldId="4260"/>
            <ac:spMk id="61" creationId="{93F597F3-A9C8-4583-4549-2B259403402F}"/>
          </ac:spMkLst>
        </pc:spChg>
        <pc:spChg chg="mod">
          <ac:chgData name="Maham Zahid" userId="40d79ab1edf6256e" providerId="LiveId" clId="{DDB9A02C-8F48-484F-ADF0-AD791E0AED8F}" dt="2024-08-24T03:11:54.989" v="266" actId="14100"/>
          <ac:spMkLst>
            <pc:docMk/>
            <pc:sldMk cId="2650527375" sldId="4260"/>
            <ac:spMk id="62" creationId="{ECA8C4B0-4521-A35D-1942-80C965225A9E}"/>
          </ac:spMkLst>
        </pc:spChg>
        <pc:spChg chg="mod">
          <ac:chgData name="Maham Zahid" userId="40d79ab1edf6256e" providerId="LiveId" clId="{DDB9A02C-8F48-484F-ADF0-AD791E0AED8F}" dt="2024-08-24T03:11:54.989" v="266" actId="14100"/>
          <ac:spMkLst>
            <pc:docMk/>
            <pc:sldMk cId="2650527375" sldId="4260"/>
            <ac:spMk id="63" creationId="{600B8741-D753-9720-B6EC-20312B667D92}"/>
          </ac:spMkLst>
        </pc:spChg>
        <pc:spChg chg="mod">
          <ac:chgData name="Maham Zahid" userId="40d79ab1edf6256e" providerId="LiveId" clId="{DDB9A02C-8F48-484F-ADF0-AD791E0AED8F}" dt="2024-08-24T03:11:54.989" v="266" actId="14100"/>
          <ac:spMkLst>
            <pc:docMk/>
            <pc:sldMk cId="2650527375" sldId="4260"/>
            <ac:spMk id="64" creationId="{6F1301C2-E06B-C8BB-2460-58786EF9DE88}"/>
          </ac:spMkLst>
        </pc:spChg>
        <pc:spChg chg="mod">
          <ac:chgData name="Maham Zahid" userId="40d79ab1edf6256e" providerId="LiveId" clId="{DDB9A02C-8F48-484F-ADF0-AD791E0AED8F}" dt="2024-08-24T03:11:54.989" v="266" actId="14100"/>
          <ac:spMkLst>
            <pc:docMk/>
            <pc:sldMk cId="2650527375" sldId="4260"/>
            <ac:spMk id="65" creationId="{ABDF62E1-372A-C41A-B20A-4B9C5648457D}"/>
          </ac:spMkLst>
        </pc:spChg>
      </pc:sldChg>
      <pc:sldChg chg="modSp mod">
        <pc:chgData name="Maham Zahid" userId="40d79ab1edf6256e" providerId="LiveId" clId="{DDB9A02C-8F48-484F-ADF0-AD791E0AED8F}" dt="2024-08-24T02:57:34.688" v="21" actId="1037"/>
        <pc:sldMkLst>
          <pc:docMk/>
          <pc:sldMk cId="2863592673" sldId="4263"/>
        </pc:sldMkLst>
        <pc:picChg chg="mod modCrop">
          <ac:chgData name="Maham Zahid" userId="40d79ab1edf6256e" providerId="LiveId" clId="{DDB9A02C-8F48-484F-ADF0-AD791E0AED8F}" dt="2024-08-24T02:57:25.396" v="14" actId="1037"/>
          <ac:picMkLst>
            <pc:docMk/>
            <pc:sldMk cId="2863592673" sldId="4263"/>
            <ac:picMk id="2" creationId="{79F31283-EB5A-EAB8-29D0-779EEA3D615B}"/>
          </ac:picMkLst>
        </pc:picChg>
        <pc:picChg chg="mod">
          <ac:chgData name="Maham Zahid" userId="40d79ab1edf6256e" providerId="LiveId" clId="{DDB9A02C-8F48-484F-ADF0-AD791E0AED8F}" dt="2024-08-24T02:57:34.688" v="21" actId="1037"/>
          <ac:picMkLst>
            <pc:docMk/>
            <pc:sldMk cId="2863592673" sldId="4263"/>
            <ac:picMk id="13" creationId="{B96066D5-5E1E-557E-CCFB-F3FEFADDFF5B}"/>
          </ac:picMkLst>
        </pc:picChg>
      </pc:sldChg>
      <pc:sldChg chg="modSp mod">
        <pc:chgData name="Maham Zahid" userId="40d79ab1edf6256e" providerId="LiveId" clId="{DDB9A02C-8F48-484F-ADF0-AD791E0AED8F}" dt="2024-08-24T03:43:50.994" v="318" actId="1037"/>
        <pc:sldMkLst>
          <pc:docMk/>
          <pc:sldMk cId="822449142" sldId="4268"/>
        </pc:sldMkLst>
        <pc:spChg chg="mod">
          <ac:chgData name="Maham Zahid" userId="40d79ab1edf6256e" providerId="LiveId" clId="{DDB9A02C-8F48-484F-ADF0-AD791E0AED8F}" dt="2024-08-24T03:43:22.106" v="289" actId="14100"/>
          <ac:spMkLst>
            <pc:docMk/>
            <pc:sldMk cId="822449142" sldId="4268"/>
            <ac:spMk id="5" creationId="{B5F1DFC0-B454-7FD6-5EB8-C38914AA8A96}"/>
          </ac:spMkLst>
        </pc:spChg>
        <pc:spChg chg="mod">
          <ac:chgData name="Maham Zahid" userId="40d79ab1edf6256e" providerId="LiveId" clId="{DDB9A02C-8F48-484F-ADF0-AD791E0AED8F}" dt="2024-08-24T03:43:40.108" v="309" actId="6549"/>
          <ac:spMkLst>
            <pc:docMk/>
            <pc:sldMk cId="822449142" sldId="4268"/>
            <ac:spMk id="14" creationId="{44E6BA9C-9D12-634F-C0E8-982C34FE6AF4}"/>
          </ac:spMkLst>
        </pc:spChg>
        <pc:spChg chg="mod">
          <ac:chgData name="Maham Zahid" userId="40d79ab1edf6256e" providerId="LiveId" clId="{DDB9A02C-8F48-484F-ADF0-AD791E0AED8F}" dt="2024-08-24T03:43:47.194" v="316" actId="1038"/>
          <ac:spMkLst>
            <pc:docMk/>
            <pc:sldMk cId="822449142" sldId="4268"/>
            <ac:spMk id="17" creationId="{004784E9-74D8-44F0-2236-0014884C9E71}"/>
          </ac:spMkLst>
        </pc:spChg>
        <pc:spChg chg="mod">
          <ac:chgData name="Maham Zahid" userId="40d79ab1edf6256e" providerId="LiveId" clId="{DDB9A02C-8F48-484F-ADF0-AD791E0AED8F}" dt="2024-08-24T03:43:50.994" v="318" actId="1037"/>
          <ac:spMkLst>
            <pc:docMk/>
            <pc:sldMk cId="822449142" sldId="4268"/>
            <ac:spMk id="19" creationId="{EF99D16E-FF87-3964-7DB6-5893B0F8C92A}"/>
          </ac:spMkLst>
        </pc:spChg>
        <pc:spChg chg="mod">
          <ac:chgData name="Maham Zahid" userId="40d79ab1edf6256e" providerId="LiveId" clId="{DDB9A02C-8F48-484F-ADF0-AD791E0AED8F}" dt="2024-08-24T03:43:31.486" v="297" actId="20577"/>
          <ac:spMkLst>
            <pc:docMk/>
            <pc:sldMk cId="822449142" sldId="4268"/>
            <ac:spMk id="41" creationId="{39D8D419-AFF8-8BBB-7795-6CA4404B5C09}"/>
          </ac:spMkLst>
        </pc:spChg>
      </pc:sldChg>
      <pc:sldChg chg="delSp modSp mod modAnim">
        <pc:chgData name="Maham Zahid" userId="40d79ab1edf6256e" providerId="LiveId" clId="{DDB9A02C-8F48-484F-ADF0-AD791E0AED8F}" dt="2024-08-24T03:01:45.975" v="52" actId="14100"/>
        <pc:sldMkLst>
          <pc:docMk/>
          <pc:sldMk cId="2936386804" sldId="4281"/>
        </pc:sldMkLst>
        <pc:picChg chg="mod">
          <ac:chgData name="Maham Zahid" userId="40d79ab1edf6256e" providerId="LiveId" clId="{DDB9A02C-8F48-484F-ADF0-AD791E0AED8F}" dt="2024-08-24T03:00:25.808" v="40" actId="14100"/>
          <ac:picMkLst>
            <pc:docMk/>
            <pc:sldMk cId="2936386804" sldId="4281"/>
            <ac:picMk id="8" creationId="{1F9657CE-CFC5-4167-2749-B27809CF4B4A}"/>
          </ac:picMkLst>
        </pc:picChg>
        <pc:picChg chg="mod">
          <ac:chgData name="Maham Zahid" userId="40d79ab1edf6256e" providerId="LiveId" clId="{DDB9A02C-8F48-484F-ADF0-AD791E0AED8F}" dt="2024-08-24T03:01:27.033" v="49" actId="732"/>
          <ac:picMkLst>
            <pc:docMk/>
            <pc:sldMk cId="2936386804" sldId="4281"/>
            <ac:picMk id="9" creationId="{3696A0A5-9483-937B-3314-E2C7B32F61E7}"/>
          </ac:picMkLst>
        </pc:picChg>
        <pc:picChg chg="mod">
          <ac:chgData name="Maham Zahid" userId="40d79ab1edf6256e" providerId="LiveId" clId="{DDB9A02C-8F48-484F-ADF0-AD791E0AED8F}" dt="2024-08-24T03:01:17.847" v="48" actId="1076"/>
          <ac:picMkLst>
            <pc:docMk/>
            <pc:sldMk cId="2936386804" sldId="4281"/>
            <ac:picMk id="10" creationId="{824639A1-4ED3-98C3-E809-2089CD98857E}"/>
          </ac:picMkLst>
        </pc:picChg>
        <pc:picChg chg="del mod">
          <ac:chgData name="Maham Zahid" userId="40d79ab1edf6256e" providerId="LiveId" clId="{DDB9A02C-8F48-484F-ADF0-AD791E0AED8F}" dt="2024-08-24T03:00:56.169" v="46" actId="478"/>
          <ac:picMkLst>
            <pc:docMk/>
            <pc:sldMk cId="2936386804" sldId="4281"/>
            <ac:picMk id="11" creationId="{367DBA78-FCF5-66E6-D21A-0CBF237148FC}"/>
          </ac:picMkLst>
        </pc:picChg>
        <pc:picChg chg="mod">
          <ac:chgData name="Maham Zahid" userId="40d79ab1edf6256e" providerId="LiveId" clId="{DDB9A02C-8F48-484F-ADF0-AD791E0AED8F}" dt="2024-08-24T03:00:05.431" v="36" actId="14100"/>
          <ac:picMkLst>
            <pc:docMk/>
            <pc:sldMk cId="2936386804" sldId="4281"/>
            <ac:picMk id="12" creationId="{42EA468B-4AA8-889A-71B1-A7383D048D5E}"/>
          </ac:picMkLst>
        </pc:picChg>
        <pc:picChg chg="mod modCrop">
          <ac:chgData name="Maham Zahid" userId="40d79ab1edf6256e" providerId="LiveId" clId="{DDB9A02C-8F48-484F-ADF0-AD791E0AED8F}" dt="2024-08-24T03:01:45.975" v="52" actId="14100"/>
          <ac:picMkLst>
            <pc:docMk/>
            <pc:sldMk cId="2936386804" sldId="4281"/>
            <ac:picMk id="14" creationId="{87E67EE6-D0F8-23C6-4750-0A1A678BF883}"/>
          </ac:picMkLst>
        </pc:picChg>
      </pc:sldChg>
      <pc:sldChg chg="modSp mod">
        <pc:chgData name="Maham Zahid" userId="40d79ab1edf6256e" providerId="LiveId" clId="{DDB9A02C-8F48-484F-ADF0-AD791E0AED8F}" dt="2024-08-24T03:45:02.426" v="322" actId="14100"/>
        <pc:sldMkLst>
          <pc:docMk/>
          <pc:sldMk cId="329960084" sldId="4283"/>
        </pc:sldMkLst>
        <pc:spChg chg="mod">
          <ac:chgData name="Maham Zahid" userId="40d79ab1edf6256e" providerId="LiveId" clId="{DDB9A02C-8F48-484F-ADF0-AD791E0AED8F}" dt="2024-08-24T03:45:02.426" v="322" actId="14100"/>
          <ac:spMkLst>
            <pc:docMk/>
            <pc:sldMk cId="329960084" sldId="4283"/>
            <ac:spMk id="4" creationId="{B19B14BA-6A85-53FE-476A-53D4DDF7CC2F}"/>
          </ac:spMkLst>
        </pc:spChg>
      </pc:sldChg>
    </pc:docChg>
  </pc:docChgLst>
  <pc:docChgLst>
    <pc:chgData name="Maham Zahid" userId="40d79ab1edf6256e" providerId="LiveId" clId="{D3F9530A-3CC2-464A-A458-17139EC6B17C}"/>
    <pc:docChg chg="undo custSel addSld delSld modSld sldOrd">
      <pc:chgData name="Maham Zahid" userId="40d79ab1edf6256e" providerId="LiveId" clId="{D3F9530A-3CC2-464A-A458-17139EC6B17C}" dt="2025-06-16T09:55:39.930" v="5509" actId="20577"/>
      <pc:docMkLst>
        <pc:docMk/>
      </pc:docMkLst>
      <pc:sldChg chg="delSp modSp mod">
        <pc:chgData name="Maham Zahid" userId="40d79ab1edf6256e" providerId="LiveId" clId="{D3F9530A-3CC2-464A-A458-17139EC6B17C}" dt="2025-06-16T05:54:43.047" v="3477" actId="1036"/>
        <pc:sldMkLst>
          <pc:docMk/>
          <pc:sldMk cId="4050835088" sldId="262"/>
        </pc:sldMkLst>
        <pc:spChg chg="mod">
          <ac:chgData name="Maham Zahid" userId="40d79ab1edf6256e" providerId="LiveId" clId="{D3F9530A-3CC2-464A-A458-17139EC6B17C}" dt="2025-06-16T05:54:43.047" v="3477" actId="1036"/>
          <ac:spMkLst>
            <pc:docMk/>
            <pc:sldMk cId="4050835088" sldId="262"/>
            <ac:spMk id="2" creationId="{00000000-0000-0000-0000-000000000000}"/>
          </ac:spMkLst>
        </pc:spChg>
        <pc:spChg chg="mod">
          <ac:chgData name="Maham Zahid" userId="40d79ab1edf6256e" providerId="LiveId" clId="{D3F9530A-3CC2-464A-A458-17139EC6B17C}" dt="2025-06-16T05:54:41.106" v="3468" actId="1076"/>
          <ac:spMkLst>
            <pc:docMk/>
            <pc:sldMk cId="4050835088" sldId="262"/>
            <ac:spMk id="3" creationId="{00000000-0000-0000-0000-000000000000}"/>
          </ac:spMkLst>
        </pc:spChg>
        <pc:spChg chg="del mod">
          <ac:chgData name="Maham Zahid" userId="40d79ab1edf6256e" providerId="LiveId" clId="{D3F9530A-3CC2-464A-A458-17139EC6B17C}" dt="2025-06-16T05:54:38.680" v="3467" actId="478"/>
          <ac:spMkLst>
            <pc:docMk/>
            <pc:sldMk cId="4050835088" sldId="262"/>
            <ac:spMk id="4" creationId="{00000000-0000-0000-0000-000000000000}"/>
          </ac:spMkLst>
        </pc:spChg>
      </pc:sldChg>
      <pc:sldChg chg="del">
        <pc:chgData name="Maham Zahid" userId="40d79ab1edf6256e" providerId="LiveId" clId="{D3F9530A-3CC2-464A-A458-17139EC6B17C}" dt="2025-06-10T06:47:57.166" v="369" actId="47"/>
        <pc:sldMkLst>
          <pc:docMk/>
          <pc:sldMk cId="3346873068" sldId="4242"/>
        </pc:sldMkLst>
      </pc:sldChg>
      <pc:sldChg chg="del">
        <pc:chgData name="Maham Zahid" userId="40d79ab1edf6256e" providerId="LiveId" clId="{D3F9530A-3CC2-464A-A458-17139EC6B17C}" dt="2025-06-10T06:48:03.631" v="370" actId="47"/>
        <pc:sldMkLst>
          <pc:docMk/>
          <pc:sldMk cId="1773370926" sldId="4261"/>
        </pc:sldMkLst>
      </pc:sldChg>
      <pc:sldChg chg="del ord">
        <pc:chgData name="Maham Zahid" userId="40d79ab1edf6256e" providerId="LiveId" clId="{D3F9530A-3CC2-464A-A458-17139EC6B17C}" dt="2025-06-10T07:34:58.752" v="1973" actId="47"/>
        <pc:sldMkLst>
          <pc:docMk/>
          <pc:sldMk cId="2863592673" sldId="4263"/>
        </pc:sldMkLst>
      </pc:sldChg>
      <pc:sldChg chg="del">
        <pc:chgData name="Maham Zahid" userId="40d79ab1edf6256e" providerId="LiveId" clId="{D3F9530A-3CC2-464A-A458-17139EC6B17C}" dt="2025-06-10T07:27:51.954" v="1951" actId="47"/>
        <pc:sldMkLst>
          <pc:docMk/>
          <pc:sldMk cId="3650467173" sldId="4264"/>
        </pc:sldMkLst>
      </pc:sldChg>
      <pc:sldChg chg="ord modAnim">
        <pc:chgData name="Maham Zahid" userId="40d79ab1edf6256e" providerId="LiveId" clId="{D3F9530A-3CC2-464A-A458-17139EC6B17C}" dt="2025-06-16T09:45:13.019" v="5365"/>
        <pc:sldMkLst>
          <pc:docMk/>
          <pc:sldMk cId="249503640" sldId="4265"/>
        </pc:sldMkLst>
      </pc:sldChg>
      <pc:sldChg chg="del ord">
        <pc:chgData name="Maham Zahid" userId="40d79ab1edf6256e" providerId="LiveId" clId="{D3F9530A-3CC2-464A-A458-17139EC6B17C}" dt="2025-06-10T07:34:59.437" v="1974" actId="47"/>
        <pc:sldMkLst>
          <pc:docMk/>
          <pc:sldMk cId="3407194297" sldId="4266"/>
        </pc:sldMkLst>
      </pc:sldChg>
      <pc:sldChg chg="modSp mod modAnim">
        <pc:chgData name="Maham Zahid" userId="40d79ab1edf6256e" providerId="LiveId" clId="{D3F9530A-3CC2-464A-A458-17139EC6B17C}" dt="2025-06-16T09:44:25.576" v="5293"/>
        <pc:sldMkLst>
          <pc:docMk/>
          <pc:sldMk cId="2813177703" sldId="4271"/>
        </pc:sldMkLst>
        <pc:spChg chg="mod">
          <ac:chgData name="Maham Zahid" userId="40d79ab1edf6256e" providerId="LiveId" clId="{D3F9530A-3CC2-464A-A458-17139EC6B17C}" dt="2025-06-10T06:55:09.400" v="441" actId="20577"/>
          <ac:spMkLst>
            <pc:docMk/>
            <pc:sldMk cId="2813177703" sldId="4271"/>
            <ac:spMk id="6" creationId="{05AF6DBF-2D2A-40DD-A21C-756986C62E75}"/>
          </ac:spMkLst>
        </pc:spChg>
        <pc:spChg chg="mod">
          <ac:chgData name="Maham Zahid" userId="40d79ab1edf6256e" providerId="LiveId" clId="{D3F9530A-3CC2-464A-A458-17139EC6B17C}" dt="2025-06-10T06:42:55.898" v="25" actId="20577"/>
          <ac:spMkLst>
            <pc:docMk/>
            <pc:sldMk cId="2813177703" sldId="4271"/>
            <ac:spMk id="14" creationId="{80669435-38B4-4666-8E8E-91D7912DC6B3}"/>
          </ac:spMkLst>
        </pc:spChg>
        <pc:spChg chg="mod">
          <ac:chgData name="Maham Zahid" userId="40d79ab1edf6256e" providerId="LiveId" clId="{D3F9530A-3CC2-464A-A458-17139EC6B17C}" dt="2025-06-10T06:45:29.881" v="228" actId="20577"/>
          <ac:spMkLst>
            <pc:docMk/>
            <pc:sldMk cId="2813177703" sldId="4271"/>
            <ac:spMk id="15" creationId="{587CB18C-B957-417A-A529-EFBB103FF379}"/>
          </ac:spMkLst>
        </pc:spChg>
        <pc:spChg chg="mod">
          <ac:chgData name="Maham Zahid" userId="40d79ab1edf6256e" providerId="LiveId" clId="{D3F9530A-3CC2-464A-A458-17139EC6B17C}" dt="2025-06-10T06:43:03.115" v="41" actId="20577"/>
          <ac:spMkLst>
            <pc:docMk/>
            <pc:sldMk cId="2813177703" sldId="4271"/>
            <ac:spMk id="16" creationId="{8AF7078A-9FCC-4564-B06F-06267E0881EB}"/>
          </ac:spMkLst>
        </pc:spChg>
        <pc:spChg chg="mod">
          <ac:chgData name="Maham Zahid" userId="40d79ab1edf6256e" providerId="LiveId" clId="{D3F9530A-3CC2-464A-A458-17139EC6B17C}" dt="2025-06-10T06:46:36.911" v="298" actId="20577"/>
          <ac:spMkLst>
            <pc:docMk/>
            <pc:sldMk cId="2813177703" sldId="4271"/>
            <ac:spMk id="17" creationId="{F645BAA1-09E5-41BE-9E71-C8C0B6717657}"/>
          </ac:spMkLst>
        </pc:spChg>
        <pc:spChg chg="mod">
          <ac:chgData name="Maham Zahid" userId="40d79ab1edf6256e" providerId="LiveId" clId="{D3F9530A-3CC2-464A-A458-17139EC6B17C}" dt="2025-06-10T06:43:22.348" v="70" actId="20577"/>
          <ac:spMkLst>
            <pc:docMk/>
            <pc:sldMk cId="2813177703" sldId="4271"/>
            <ac:spMk id="18" creationId="{91B22505-9554-4D72-80BD-449C1BAC2471}"/>
          </ac:spMkLst>
        </pc:spChg>
        <pc:spChg chg="mod">
          <ac:chgData name="Maham Zahid" userId="40d79ab1edf6256e" providerId="LiveId" clId="{D3F9530A-3CC2-464A-A458-17139EC6B17C}" dt="2025-06-10T06:47:06.115" v="354" actId="6549"/>
          <ac:spMkLst>
            <pc:docMk/>
            <pc:sldMk cId="2813177703" sldId="4271"/>
            <ac:spMk id="19" creationId="{077BEB04-05D0-4F8A-A400-62FB179EE2CD}"/>
          </ac:spMkLst>
        </pc:spChg>
      </pc:sldChg>
      <pc:sldChg chg="modSp mod modAnim">
        <pc:chgData name="Maham Zahid" userId="40d79ab1edf6256e" providerId="LiveId" clId="{D3F9530A-3CC2-464A-A458-17139EC6B17C}" dt="2025-06-16T09:44:36.054" v="5302"/>
        <pc:sldMkLst>
          <pc:docMk/>
          <pc:sldMk cId="2443361444" sldId="4273"/>
        </pc:sldMkLst>
        <pc:spChg chg="mod">
          <ac:chgData name="Maham Zahid" userId="40d79ab1edf6256e" providerId="LiveId" clId="{D3F9530A-3CC2-464A-A458-17139EC6B17C}" dt="2025-06-10T06:57:19.881" v="464" actId="1036"/>
          <ac:spMkLst>
            <pc:docMk/>
            <pc:sldMk cId="2443361444" sldId="4273"/>
            <ac:spMk id="4" creationId="{B19B14BA-6A85-53FE-476A-53D4DDF7CC2F}"/>
          </ac:spMkLst>
        </pc:spChg>
      </pc:sldChg>
      <pc:sldChg chg="addSp delSp modSp mod ord delAnim modAnim">
        <pc:chgData name="Maham Zahid" userId="40d79ab1edf6256e" providerId="LiveId" clId="{D3F9530A-3CC2-464A-A458-17139EC6B17C}" dt="2025-06-16T09:44:47.102" v="5333"/>
        <pc:sldMkLst>
          <pc:docMk/>
          <pc:sldMk cId="3777936943" sldId="4274"/>
        </pc:sldMkLst>
        <pc:spChg chg="mod">
          <ac:chgData name="Maham Zahid" userId="40d79ab1edf6256e" providerId="LiveId" clId="{D3F9530A-3CC2-464A-A458-17139EC6B17C}" dt="2025-06-16T09:43:13.732" v="5270" actId="14100"/>
          <ac:spMkLst>
            <pc:docMk/>
            <pc:sldMk cId="3777936943" sldId="4274"/>
            <ac:spMk id="5" creationId="{25B8AC2C-2F23-4BED-9ED1-F32D84DC2CF6}"/>
          </ac:spMkLst>
        </pc:spChg>
        <pc:spChg chg="del">
          <ac:chgData name="Maham Zahid" userId="40d79ab1edf6256e" providerId="LiveId" clId="{D3F9530A-3CC2-464A-A458-17139EC6B17C}" dt="2025-06-10T07:21:22.905" v="1676" actId="478"/>
          <ac:spMkLst>
            <pc:docMk/>
            <pc:sldMk cId="3777936943" sldId="4274"/>
            <ac:spMk id="7" creationId="{20A6E360-5CCA-43DA-A83B-03BAAD2E834D}"/>
          </ac:spMkLst>
        </pc:spChg>
        <pc:spChg chg="add del mod">
          <ac:chgData name="Maham Zahid" userId="40d79ab1edf6256e" providerId="LiveId" clId="{D3F9530A-3CC2-464A-A458-17139EC6B17C}" dt="2025-06-16T09:43:07.154" v="5269" actId="478"/>
          <ac:spMkLst>
            <pc:docMk/>
            <pc:sldMk cId="3777936943" sldId="4274"/>
            <ac:spMk id="8" creationId="{93BD5552-4B1E-4BE7-ABE9-4811F948EA7B}"/>
          </ac:spMkLst>
        </pc:spChg>
        <pc:spChg chg="mod">
          <ac:chgData name="Maham Zahid" userId="40d79ab1edf6256e" providerId="LiveId" clId="{D3F9530A-3CC2-464A-A458-17139EC6B17C}" dt="2025-06-10T07:16:47.532" v="1612" actId="113"/>
          <ac:spMkLst>
            <pc:docMk/>
            <pc:sldMk cId="3777936943" sldId="4274"/>
            <ac:spMk id="11" creationId="{2BE68BC2-72C3-4D82-903E-3754AE21936E}"/>
          </ac:spMkLst>
        </pc:spChg>
        <pc:grpChg chg="add del mod">
          <ac:chgData name="Maham Zahid" userId="40d79ab1edf6256e" providerId="LiveId" clId="{D3F9530A-3CC2-464A-A458-17139EC6B17C}" dt="2025-06-10T07:32:24.980" v="1955" actId="478"/>
          <ac:grpSpMkLst>
            <pc:docMk/>
            <pc:sldMk cId="3777936943" sldId="4274"/>
            <ac:grpSpMk id="9" creationId="{B85728B1-0A93-4C3B-B6EA-96D8FBD69D99}"/>
          </ac:grpSpMkLst>
        </pc:grpChg>
        <pc:grpChg chg="add del mod">
          <ac:chgData name="Maham Zahid" userId="40d79ab1edf6256e" providerId="LiveId" clId="{D3F9530A-3CC2-464A-A458-17139EC6B17C}" dt="2025-06-10T07:32:50.698" v="1957" actId="478"/>
          <ac:grpSpMkLst>
            <pc:docMk/>
            <pc:sldMk cId="3777936943" sldId="4274"/>
            <ac:grpSpMk id="13" creationId="{D6708988-CB22-4A04-992B-F3B105C041AB}"/>
          </ac:grpSpMkLst>
        </pc:grpChg>
        <pc:picChg chg="mod">
          <ac:chgData name="Maham Zahid" userId="40d79ab1edf6256e" providerId="LiveId" clId="{D3F9530A-3CC2-464A-A458-17139EC6B17C}" dt="2025-06-16T09:43:31.404" v="5275" actId="14100"/>
          <ac:picMkLst>
            <pc:docMk/>
            <pc:sldMk cId="3777936943" sldId="4274"/>
            <ac:picMk id="6" creationId="{F3DBA078-FED2-4DBD-BC89-D9780C7D05A9}"/>
          </ac:picMkLst>
        </pc:picChg>
        <pc:picChg chg="mod">
          <ac:chgData name="Maham Zahid" userId="40d79ab1edf6256e" providerId="LiveId" clId="{D3F9530A-3CC2-464A-A458-17139EC6B17C}" dt="2025-06-10T07:32:16.220" v="1954"/>
          <ac:picMkLst>
            <pc:docMk/>
            <pc:sldMk cId="3777936943" sldId="4274"/>
            <ac:picMk id="10" creationId="{A206E6ED-6525-4404-99D8-812394D614C9}"/>
          </ac:picMkLst>
        </pc:picChg>
        <pc:picChg chg="mod">
          <ac:chgData name="Maham Zahid" userId="40d79ab1edf6256e" providerId="LiveId" clId="{D3F9530A-3CC2-464A-A458-17139EC6B17C}" dt="2025-06-10T07:32:16.220" v="1954"/>
          <ac:picMkLst>
            <pc:docMk/>
            <pc:sldMk cId="3777936943" sldId="4274"/>
            <ac:picMk id="12" creationId="{2731C84C-425F-4344-9135-EEC4E56076AD}"/>
          </ac:picMkLst>
        </pc:picChg>
        <pc:picChg chg="mod">
          <ac:chgData name="Maham Zahid" userId="40d79ab1edf6256e" providerId="LiveId" clId="{D3F9530A-3CC2-464A-A458-17139EC6B17C}" dt="2025-06-10T07:32:46.054" v="1956"/>
          <ac:picMkLst>
            <pc:docMk/>
            <pc:sldMk cId="3777936943" sldId="4274"/>
            <ac:picMk id="14" creationId="{8A714BDE-06EE-4F1B-99CD-9F3805226685}"/>
          </ac:picMkLst>
        </pc:picChg>
        <pc:picChg chg="mod">
          <ac:chgData name="Maham Zahid" userId="40d79ab1edf6256e" providerId="LiveId" clId="{D3F9530A-3CC2-464A-A458-17139EC6B17C}" dt="2025-06-10T07:32:46.054" v="1956"/>
          <ac:picMkLst>
            <pc:docMk/>
            <pc:sldMk cId="3777936943" sldId="4274"/>
            <ac:picMk id="15" creationId="{E150E319-9469-47E8-8F8C-2BE5107AAC8A}"/>
          </ac:picMkLst>
        </pc:picChg>
        <pc:picChg chg="mod">
          <ac:chgData name="Maham Zahid" userId="40d79ab1edf6256e" providerId="LiveId" clId="{D3F9530A-3CC2-464A-A458-17139EC6B17C}" dt="2025-06-16T09:43:41.363" v="5277" actId="1076"/>
          <ac:picMkLst>
            <pc:docMk/>
            <pc:sldMk cId="3777936943" sldId="4274"/>
            <ac:picMk id="4100" creationId="{C27E5B70-7CDB-4914-8612-37DB9DC5B2A9}"/>
          </ac:picMkLst>
        </pc:picChg>
      </pc:sldChg>
      <pc:sldChg chg="modSp mod ord modAnim">
        <pc:chgData name="Maham Zahid" userId="40d79ab1edf6256e" providerId="LiveId" clId="{D3F9530A-3CC2-464A-A458-17139EC6B17C}" dt="2025-06-16T09:44:39.120" v="5311"/>
        <pc:sldMkLst>
          <pc:docMk/>
          <pc:sldMk cId="2149009641" sldId="4275"/>
        </pc:sldMkLst>
        <pc:spChg chg="mod">
          <ac:chgData name="Maham Zahid" userId="40d79ab1edf6256e" providerId="LiveId" clId="{D3F9530A-3CC2-464A-A458-17139EC6B17C}" dt="2025-06-10T06:52:47.075" v="401" actId="20577"/>
          <ac:spMkLst>
            <pc:docMk/>
            <pc:sldMk cId="2149009641" sldId="4275"/>
            <ac:spMk id="3" creationId="{E825420A-AA3C-4F74-AE71-8BF116D1BF8A}"/>
          </ac:spMkLst>
        </pc:spChg>
        <pc:spChg chg="mod">
          <ac:chgData name="Maham Zahid" userId="40d79ab1edf6256e" providerId="LiveId" clId="{D3F9530A-3CC2-464A-A458-17139EC6B17C}" dt="2025-06-10T07:26:58.426" v="1931" actId="404"/>
          <ac:spMkLst>
            <pc:docMk/>
            <pc:sldMk cId="2149009641" sldId="4275"/>
            <ac:spMk id="5" creationId="{0F50B42D-7D10-46E6-8C10-DF008F8DCD67}"/>
          </ac:spMkLst>
        </pc:spChg>
        <pc:spChg chg="mod">
          <ac:chgData name="Maham Zahid" userId="40d79ab1edf6256e" providerId="LiveId" clId="{D3F9530A-3CC2-464A-A458-17139EC6B17C}" dt="2025-06-10T07:27:03.621" v="1932" actId="404"/>
          <ac:spMkLst>
            <pc:docMk/>
            <pc:sldMk cId="2149009641" sldId="4275"/>
            <ac:spMk id="9" creationId="{EAD00424-37B1-44DD-A154-7A9B213026CE}"/>
          </ac:spMkLst>
        </pc:spChg>
      </pc:sldChg>
      <pc:sldChg chg="del">
        <pc:chgData name="Maham Zahid" userId="40d79ab1edf6256e" providerId="LiveId" clId="{D3F9530A-3CC2-464A-A458-17139EC6B17C}" dt="2025-06-10T06:48:05.929" v="371" actId="47"/>
        <pc:sldMkLst>
          <pc:docMk/>
          <pc:sldMk cId="3267633246" sldId="4276"/>
        </pc:sldMkLst>
      </pc:sldChg>
      <pc:sldChg chg="del">
        <pc:chgData name="Maham Zahid" userId="40d79ab1edf6256e" providerId="LiveId" clId="{D3F9530A-3CC2-464A-A458-17139EC6B17C}" dt="2025-06-10T06:48:48.648" v="372" actId="47"/>
        <pc:sldMkLst>
          <pc:docMk/>
          <pc:sldMk cId="1781160769" sldId="4277"/>
        </pc:sldMkLst>
      </pc:sldChg>
      <pc:sldChg chg="del">
        <pc:chgData name="Maham Zahid" userId="40d79ab1edf6256e" providerId="LiveId" clId="{D3F9530A-3CC2-464A-A458-17139EC6B17C}" dt="2025-06-10T06:48:56.013" v="373" actId="47"/>
        <pc:sldMkLst>
          <pc:docMk/>
          <pc:sldMk cId="4068653152" sldId="4278"/>
        </pc:sldMkLst>
      </pc:sldChg>
      <pc:sldChg chg="del">
        <pc:chgData name="Maham Zahid" userId="40d79ab1edf6256e" providerId="LiveId" clId="{D3F9530A-3CC2-464A-A458-17139EC6B17C}" dt="2025-06-10T06:53:00.901" v="402" actId="47"/>
        <pc:sldMkLst>
          <pc:docMk/>
          <pc:sldMk cId="2699627188" sldId="4279"/>
        </pc:sldMkLst>
      </pc:sldChg>
      <pc:sldChg chg="ord modAnim">
        <pc:chgData name="Maham Zahid" userId="40d79ab1edf6256e" providerId="LiveId" clId="{D3F9530A-3CC2-464A-A458-17139EC6B17C}" dt="2025-06-16T09:45:07.360" v="5354"/>
        <pc:sldMkLst>
          <pc:docMk/>
          <pc:sldMk cId="1561986560" sldId="4280"/>
        </pc:sldMkLst>
      </pc:sldChg>
      <pc:sldChg chg="ord modAnim">
        <pc:chgData name="Maham Zahid" userId="40d79ab1edf6256e" providerId="LiveId" clId="{D3F9530A-3CC2-464A-A458-17139EC6B17C}" dt="2025-06-16T09:45:10.229" v="5359"/>
        <pc:sldMkLst>
          <pc:docMk/>
          <pc:sldMk cId="2936386804" sldId="4281"/>
        </pc:sldMkLst>
      </pc:sldChg>
      <pc:sldChg chg="del">
        <pc:chgData name="Maham Zahid" userId="40d79ab1edf6256e" providerId="LiveId" clId="{D3F9530A-3CC2-464A-A458-17139EC6B17C}" dt="2025-06-10T06:53:04.215" v="403" actId="47"/>
        <pc:sldMkLst>
          <pc:docMk/>
          <pc:sldMk cId="321060264" sldId="4284"/>
        </pc:sldMkLst>
      </pc:sldChg>
      <pc:sldChg chg="modSp mod ord modAnim">
        <pc:chgData name="Maham Zahid" userId="40d79ab1edf6256e" providerId="LiveId" clId="{D3F9530A-3CC2-464A-A458-17139EC6B17C}" dt="2025-06-16T05:58:02.525" v="3563" actId="1076"/>
        <pc:sldMkLst>
          <pc:docMk/>
          <pc:sldMk cId="768803527" sldId="4285"/>
        </pc:sldMkLst>
        <pc:spChg chg="mod">
          <ac:chgData name="Maham Zahid" userId="40d79ab1edf6256e" providerId="LiveId" clId="{D3F9530A-3CC2-464A-A458-17139EC6B17C}" dt="2025-06-16T05:58:02.525" v="3563" actId="1076"/>
          <ac:spMkLst>
            <pc:docMk/>
            <pc:sldMk cId="768803527" sldId="4285"/>
            <ac:spMk id="36" creationId="{EA887A1C-21F4-4BA0-B3EE-C8944F675E05}"/>
          </ac:spMkLst>
        </pc:spChg>
      </pc:sldChg>
      <pc:sldChg chg="ord">
        <pc:chgData name="Maham Zahid" userId="40d79ab1edf6256e" providerId="LiveId" clId="{D3F9530A-3CC2-464A-A458-17139EC6B17C}" dt="2025-06-10T06:49:02.867" v="375"/>
        <pc:sldMkLst>
          <pc:docMk/>
          <pc:sldMk cId="368166073" sldId="4286"/>
        </pc:sldMkLst>
      </pc:sldChg>
      <pc:sldChg chg="modSp mod ord modAnim">
        <pc:chgData name="Maham Zahid" userId="40d79ab1edf6256e" providerId="LiveId" clId="{D3F9530A-3CC2-464A-A458-17139EC6B17C}" dt="2025-06-16T09:46:06.243" v="5370" actId="20577"/>
        <pc:sldMkLst>
          <pc:docMk/>
          <pc:sldMk cId="3990982994" sldId="4287"/>
        </pc:sldMkLst>
        <pc:spChg chg="mod">
          <ac:chgData name="Maham Zahid" userId="40d79ab1edf6256e" providerId="LiveId" clId="{D3F9530A-3CC2-464A-A458-17139EC6B17C}" dt="2025-06-16T09:46:06.243" v="5370" actId="20577"/>
          <ac:spMkLst>
            <pc:docMk/>
            <pc:sldMk cId="3990982994" sldId="4287"/>
            <ac:spMk id="2" creationId="{8FA93BD3-AFE2-469D-986C-0109466D3C13}"/>
          </ac:spMkLst>
        </pc:spChg>
        <pc:spChg chg="mod">
          <ac:chgData name="Maham Zahid" userId="40d79ab1edf6256e" providerId="LiveId" clId="{D3F9530A-3CC2-464A-A458-17139EC6B17C}" dt="2025-06-16T06:00:08.772" v="3577" actId="20577"/>
          <ac:spMkLst>
            <pc:docMk/>
            <pc:sldMk cId="3990982994" sldId="4287"/>
            <ac:spMk id="3" creationId="{721E12C7-DE09-41CA-BE98-564931F43B50}"/>
          </ac:spMkLst>
        </pc:spChg>
      </pc:sldChg>
      <pc:sldChg chg="del">
        <pc:chgData name="Maham Zahid" userId="40d79ab1edf6256e" providerId="LiveId" clId="{D3F9530A-3CC2-464A-A458-17139EC6B17C}" dt="2025-06-10T07:33:02.464" v="1958" actId="47"/>
        <pc:sldMkLst>
          <pc:docMk/>
          <pc:sldMk cId="3545939728" sldId="4288"/>
        </pc:sldMkLst>
      </pc:sldChg>
      <pc:sldChg chg="modSp mod">
        <pc:chgData name="Maham Zahid" userId="40d79ab1edf6256e" providerId="LiveId" clId="{D3F9530A-3CC2-464A-A458-17139EC6B17C}" dt="2025-06-10T07:33:17.425" v="1967" actId="20577"/>
        <pc:sldMkLst>
          <pc:docMk/>
          <pc:sldMk cId="4250382453" sldId="4290"/>
        </pc:sldMkLst>
        <pc:spChg chg="mod">
          <ac:chgData name="Maham Zahid" userId="40d79ab1edf6256e" providerId="LiveId" clId="{D3F9530A-3CC2-464A-A458-17139EC6B17C}" dt="2025-06-10T07:33:17.425" v="1967" actId="20577"/>
          <ac:spMkLst>
            <pc:docMk/>
            <pc:sldMk cId="4250382453" sldId="4290"/>
            <ac:spMk id="4" creationId="{1659A9E4-44F1-463B-BBFC-D53F7C049269}"/>
          </ac:spMkLst>
        </pc:spChg>
      </pc:sldChg>
      <pc:sldChg chg="addSp delSp modSp mod">
        <pc:chgData name="Maham Zahid" userId="40d79ab1edf6256e" providerId="LiveId" clId="{D3F9530A-3CC2-464A-A458-17139EC6B17C}" dt="2025-06-16T09:49:39.611" v="5381" actId="1076"/>
        <pc:sldMkLst>
          <pc:docMk/>
          <pc:sldMk cId="2928513682" sldId="4291"/>
        </pc:sldMkLst>
        <pc:spChg chg="add del mod">
          <ac:chgData name="Maham Zahid" userId="40d79ab1edf6256e" providerId="LiveId" clId="{D3F9530A-3CC2-464A-A458-17139EC6B17C}" dt="2025-06-16T06:15:57.917" v="3983" actId="478"/>
          <ac:spMkLst>
            <pc:docMk/>
            <pc:sldMk cId="2928513682" sldId="4291"/>
            <ac:spMk id="2" creationId="{15E4DE8C-4D89-4465-AF78-91D4BC5D58E7}"/>
          </ac:spMkLst>
        </pc:spChg>
        <pc:picChg chg="add mod modCrop">
          <ac:chgData name="Maham Zahid" userId="40d79ab1edf6256e" providerId="LiveId" clId="{D3F9530A-3CC2-464A-A458-17139EC6B17C}" dt="2025-06-16T09:49:39.611" v="5381" actId="1076"/>
          <ac:picMkLst>
            <pc:docMk/>
            <pc:sldMk cId="2928513682" sldId="4291"/>
            <ac:picMk id="3" creationId="{870D7207-3061-4AA9-8AE2-AEADD0A78A78}"/>
          </ac:picMkLst>
        </pc:picChg>
        <pc:picChg chg="del">
          <ac:chgData name="Maham Zahid" userId="40d79ab1edf6256e" providerId="LiveId" clId="{D3F9530A-3CC2-464A-A458-17139EC6B17C}" dt="2025-06-16T06:15:20.031" v="3976" actId="478"/>
          <ac:picMkLst>
            <pc:docMk/>
            <pc:sldMk cId="2928513682" sldId="4291"/>
            <ac:picMk id="3" creationId="{8C83DCB6-EDAC-48AA-88F5-867F0908D96A}"/>
          </ac:picMkLst>
        </pc:picChg>
        <pc:picChg chg="add del mod modCrop">
          <ac:chgData name="Maham Zahid" userId="40d79ab1edf6256e" providerId="LiveId" clId="{D3F9530A-3CC2-464A-A458-17139EC6B17C}" dt="2025-06-16T07:06:56.035" v="5217" actId="478"/>
          <ac:picMkLst>
            <pc:docMk/>
            <pc:sldMk cId="2928513682" sldId="4291"/>
            <ac:picMk id="5" creationId="{BFA3AB2D-F2B9-425C-A809-512DA9436300}"/>
          </ac:picMkLst>
        </pc:picChg>
        <pc:picChg chg="add del mod modCrop">
          <ac:chgData name="Maham Zahid" userId="40d79ab1edf6256e" providerId="LiveId" clId="{D3F9530A-3CC2-464A-A458-17139EC6B17C}" dt="2025-06-16T09:49:29.340" v="5378" actId="478"/>
          <ac:picMkLst>
            <pc:docMk/>
            <pc:sldMk cId="2928513682" sldId="4291"/>
            <ac:picMk id="7" creationId="{CB552137-A190-4426-AC6B-68C1E5D21BE8}"/>
          </ac:picMkLst>
        </pc:picChg>
      </pc:sldChg>
      <pc:sldChg chg="modSp del mod ord">
        <pc:chgData name="Maham Zahid" userId="40d79ab1edf6256e" providerId="LiveId" clId="{D3F9530A-3CC2-464A-A458-17139EC6B17C}" dt="2025-06-16T05:23:32.485" v="3461" actId="47"/>
        <pc:sldMkLst>
          <pc:docMk/>
          <pc:sldMk cId="1984364202" sldId="4292"/>
        </pc:sldMkLst>
        <pc:graphicFrameChg chg="mod modGraphic">
          <ac:chgData name="Maham Zahid" userId="40d79ab1edf6256e" providerId="LiveId" clId="{D3F9530A-3CC2-464A-A458-17139EC6B17C}" dt="2025-06-10T07:00:49.775" v="792" actId="20577"/>
          <ac:graphicFrameMkLst>
            <pc:docMk/>
            <pc:sldMk cId="1984364202" sldId="4292"/>
            <ac:graphicFrameMk id="4" creationId="{0726517F-4D18-4406-84AD-568C89A325E5}"/>
          </ac:graphicFrameMkLst>
        </pc:graphicFrameChg>
      </pc:sldChg>
      <pc:sldChg chg="addSp modSp mod">
        <pc:chgData name="Maham Zahid" userId="40d79ab1edf6256e" providerId="LiveId" clId="{D3F9530A-3CC2-464A-A458-17139EC6B17C}" dt="2025-06-16T09:54:48.828" v="5420" actId="113"/>
        <pc:sldMkLst>
          <pc:docMk/>
          <pc:sldMk cId="1760917548" sldId="4293"/>
        </pc:sldMkLst>
        <pc:spChg chg="mod">
          <ac:chgData name="Maham Zahid" userId="40d79ab1edf6256e" providerId="LiveId" clId="{D3F9530A-3CC2-464A-A458-17139EC6B17C}" dt="2025-06-16T06:45:39.696" v="4338" actId="1076"/>
          <ac:spMkLst>
            <pc:docMk/>
            <pc:sldMk cId="1760917548" sldId="4293"/>
            <ac:spMk id="2" creationId="{AE7479AA-F258-405E-843D-0861C9FCE0EE}"/>
          </ac:spMkLst>
        </pc:spChg>
        <pc:spChg chg="mod">
          <ac:chgData name="Maham Zahid" userId="40d79ab1edf6256e" providerId="LiveId" clId="{D3F9530A-3CC2-464A-A458-17139EC6B17C}" dt="2025-06-16T06:48:35.959" v="4391" actId="1036"/>
          <ac:spMkLst>
            <pc:docMk/>
            <pc:sldMk cId="1760917548" sldId="4293"/>
            <ac:spMk id="3" creationId="{3F848001-0E1E-43BF-9DF9-17E5237FED0E}"/>
          </ac:spMkLst>
        </pc:spChg>
        <pc:graphicFrameChg chg="add mod">
          <ac:chgData name="Maham Zahid" userId="40d79ab1edf6256e" providerId="LiveId" clId="{D3F9530A-3CC2-464A-A458-17139EC6B17C}" dt="2025-06-16T09:54:48.828" v="5420" actId="113"/>
          <ac:graphicFrameMkLst>
            <pc:docMk/>
            <pc:sldMk cId="1760917548" sldId="4293"/>
            <ac:graphicFrameMk id="6" creationId="{0495D4C7-7354-474F-BD65-8733CE77CA53}"/>
          </ac:graphicFrameMkLst>
        </pc:graphicFrameChg>
      </pc:sldChg>
      <pc:sldChg chg="addSp modSp mod">
        <pc:chgData name="Maham Zahid" userId="40d79ab1edf6256e" providerId="LiveId" clId="{D3F9530A-3CC2-464A-A458-17139EC6B17C}" dt="2025-06-16T09:54:36.574" v="5415" actId="27918"/>
        <pc:sldMkLst>
          <pc:docMk/>
          <pc:sldMk cId="786712902" sldId="4295"/>
        </pc:sldMkLst>
        <pc:spChg chg="mod">
          <ac:chgData name="Maham Zahid" userId="40d79ab1edf6256e" providerId="LiveId" clId="{D3F9530A-3CC2-464A-A458-17139EC6B17C}" dt="2025-06-16T06:09:23.330" v="3876" actId="1076"/>
          <ac:spMkLst>
            <pc:docMk/>
            <pc:sldMk cId="786712902" sldId="4295"/>
            <ac:spMk id="2" creationId="{91AD058C-A497-44F2-9203-EF4DB624C231}"/>
          </ac:spMkLst>
        </pc:spChg>
        <pc:spChg chg="mod">
          <ac:chgData name="Maham Zahid" userId="40d79ab1edf6256e" providerId="LiveId" clId="{D3F9530A-3CC2-464A-A458-17139EC6B17C}" dt="2025-06-16T06:12:10.260" v="3973" actId="14100"/>
          <ac:spMkLst>
            <pc:docMk/>
            <pc:sldMk cId="786712902" sldId="4295"/>
            <ac:spMk id="3" creationId="{56D86D09-5AD8-4D82-8048-C766CEE2FBF0}"/>
          </ac:spMkLst>
        </pc:spChg>
        <pc:graphicFrameChg chg="add mod">
          <ac:chgData name="Maham Zahid" userId="40d79ab1edf6256e" providerId="LiveId" clId="{D3F9530A-3CC2-464A-A458-17139EC6B17C}" dt="2025-06-16T09:48:20.079" v="5377" actId="207"/>
          <ac:graphicFrameMkLst>
            <pc:docMk/>
            <pc:sldMk cId="786712902" sldId="4295"/>
            <ac:graphicFrameMk id="6" creationId="{9E22FE15-8259-469B-9B00-D7405C189EBF}"/>
          </ac:graphicFrameMkLst>
        </pc:graphicFrameChg>
      </pc:sldChg>
      <pc:sldChg chg="del">
        <pc:chgData name="Maham Zahid" userId="40d79ab1edf6256e" providerId="LiveId" clId="{D3F9530A-3CC2-464A-A458-17139EC6B17C}" dt="2025-06-16T05:24:35.715" v="3464" actId="47"/>
        <pc:sldMkLst>
          <pc:docMk/>
          <pc:sldMk cId="527777260" sldId="4296"/>
        </pc:sldMkLst>
      </pc:sldChg>
      <pc:sldChg chg="addSp delSp modSp mod">
        <pc:chgData name="Maham Zahid" userId="40d79ab1edf6256e" providerId="LiveId" clId="{D3F9530A-3CC2-464A-A458-17139EC6B17C}" dt="2025-06-16T09:54:20.367" v="5412" actId="27918"/>
        <pc:sldMkLst>
          <pc:docMk/>
          <pc:sldMk cId="1111616510" sldId="4297"/>
        </pc:sldMkLst>
        <pc:spChg chg="add del mod">
          <ac:chgData name="Maham Zahid" userId="40d79ab1edf6256e" providerId="LiveId" clId="{D3F9530A-3CC2-464A-A458-17139EC6B17C}" dt="2025-06-16T06:20:49.013" v="4016" actId="478"/>
          <ac:spMkLst>
            <pc:docMk/>
            <pc:sldMk cId="1111616510" sldId="4297"/>
            <ac:spMk id="2" creationId="{972E6475-01B1-437E-BC67-0320701AC1DE}"/>
          </ac:spMkLst>
        </pc:spChg>
        <pc:spChg chg="add mod">
          <ac:chgData name="Maham Zahid" userId="40d79ab1edf6256e" providerId="LiveId" clId="{D3F9530A-3CC2-464A-A458-17139EC6B17C}" dt="2025-06-16T07:07:21.288" v="5221" actId="113"/>
          <ac:spMkLst>
            <pc:docMk/>
            <pc:sldMk cId="1111616510" sldId="4297"/>
            <ac:spMk id="7" creationId="{7017FE8F-A741-41D9-8CF0-3997ABED482A}"/>
          </ac:spMkLst>
        </pc:spChg>
        <pc:spChg chg="add mod">
          <ac:chgData name="Maham Zahid" userId="40d79ab1edf6256e" providerId="LiveId" clId="{D3F9530A-3CC2-464A-A458-17139EC6B17C}" dt="2025-06-16T09:50:45.483" v="5395" actId="20577"/>
          <ac:spMkLst>
            <pc:docMk/>
            <pc:sldMk cId="1111616510" sldId="4297"/>
            <ac:spMk id="8" creationId="{491DDF40-B3C1-4CE1-9C50-EC3D1DCE42C5}"/>
          </ac:spMkLst>
        </pc:spChg>
        <pc:graphicFrameChg chg="add mod">
          <ac:chgData name="Maham Zahid" userId="40d79ab1edf6256e" providerId="LiveId" clId="{D3F9530A-3CC2-464A-A458-17139EC6B17C}" dt="2025-06-16T09:50:34.196" v="5392" actId="113"/>
          <ac:graphicFrameMkLst>
            <pc:docMk/>
            <pc:sldMk cId="1111616510" sldId="4297"/>
            <ac:graphicFrameMk id="6" creationId="{7766D09B-0125-4A58-BC0F-9EEB99DBBAA5}"/>
          </ac:graphicFrameMkLst>
        </pc:graphicFrameChg>
        <pc:picChg chg="del mod">
          <ac:chgData name="Maham Zahid" userId="40d79ab1edf6256e" providerId="LiveId" clId="{D3F9530A-3CC2-464A-A458-17139EC6B17C}" dt="2025-06-16T06:26:05.023" v="4187" actId="478"/>
          <ac:picMkLst>
            <pc:docMk/>
            <pc:sldMk cId="1111616510" sldId="4297"/>
            <ac:picMk id="3" creationId="{130BFD4F-8581-4A5F-B03F-B8C450903C12}"/>
          </ac:picMkLst>
        </pc:picChg>
      </pc:sldChg>
      <pc:sldChg chg="modSp mod">
        <pc:chgData name="Maham Zahid" userId="40d79ab1edf6256e" providerId="LiveId" clId="{D3F9530A-3CC2-464A-A458-17139EC6B17C}" dt="2025-06-16T06:16:45.312" v="3986" actId="1076"/>
        <pc:sldMkLst>
          <pc:docMk/>
          <pc:sldMk cId="2407770302" sldId="4298"/>
        </pc:sldMkLst>
        <pc:picChg chg="mod">
          <ac:chgData name="Maham Zahid" userId="40d79ab1edf6256e" providerId="LiveId" clId="{D3F9530A-3CC2-464A-A458-17139EC6B17C}" dt="2025-06-16T06:16:45.312" v="3986" actId="1076"/>
          <ac:picMkLst>
            <pc:docMk/>
            <pc:sldMk cId="2407770302" sldId="4298"/>
            <ac:picMk id="3" creationId="{137B1D26-0CA6-49A4-A473-D3148DB6910E}"/>
          </ac:picMkLst>
        </pc:picChg>
      </pc:sldChg>
      <pc:sldChg chg="modSp del mod">
        <pc:chgData name="Maham Zahid" userId="40d79ab1edf6256e" providerId="LiveId" clId="{D3F9530A-3CC2-464A-A458-17139EC6B17C}" dt="2025-06-10T07:45:50.744" v="1982" actId="47"/>
        <pc:sldMkLst>
          <pc:docMk/>
          <pc:sldMk cId="1744600667" sldId="4299"/>
        </pc:sldMkLst>
        <pc:spChg chg="mod">
          <ac:chgData name="Maham Zahid" userId="40d79ab1edf6256e" providerId="LiveId" clId="{D3F9530A-3CC2-464A-A458-17139EC6B17C}" dt="2025-06-10T07:45:16.872" v="1981" actId="14100"/>
          <ac:spMkLst>
            <pc:docMk/>
            <pc:sldMk cId="1744600667" sldId="4299"/>
            <ac:spMk id="3" creationId="{56D86D09-5AD8-4D82-8048-C766CEE2FBF0}"/>
          </ac:spMkLst>
        </pc:spChg>
      </pc:sldChg>
      <pc:sldChg chg="modSp mod modAnim">
        <pc:chgData name="Maham Zahid" userId="40d79ab1edf6256e" providerId="LiveId" clId="{D3F9530A-3CC2-464A-A458-17139EC6B17C}" dt="2025-06-16T09:44:59.878" v="5348"/>
        <pc:sldMkLst>
          <pc:docMk/>
          <pc:sldMk cId="3224146907" sldId="4300"/>
        </pc:sldMkLst>
        <pc:spChg chg="mod">
          <ac:chgData name="Maham Zahid" userId="40d79ab1edf6256e" providerId="LiveId" clId="{D3F9530A-3CC2-464A-A458-17139EC6B17C}" dt="2025-06-16T06:54:50.199" v="4518" actId="14100"/>
          <ac:spMkLst>
            <pc:docMk/>
            <pc:sldMk cId="3224146907" sldId="4300"/>
            <ac:spMk id="2" creationId="{822D5296-BE76-40FF-882F-76209BA6B4F1}"/>
          </ac:spMkLst>
        </pc:spChg>
        <pc:spChg chg="mod">
          <ac:chgData name="Maham Zahid" userId="40d79ab1edf6256e" providerId="LiveId" clId="{D3F9530A-3CC2-464A-A458-17139EC6B17C}" dt="2025-06-16T06:55:01.069" v="4519" actId="20577"/>
          <ac:spMkLst>
            <pc:docMk/>
            <pc:sldMk cId="3224146907" sldId="4300"/>
            <ac:spMk id="3" creationId="{EE9E43CE-9A60-45F8-9E7F-1BCEA87DB146}"/>
          </ac:spMkLst>
        </pc:spChg>
      </pc:sldChg>
      <pc:sldChg chg="del">
        <pc:chgData name="Maham Zahid" userId="40d79ab1edf6256e" providerId="LiveId" clId="{D3F9530A-3CC2-464A-A458-17139EC6B17C}" dt="2025-06-10T07:46:09.181" v="1983" actId="47"/>
        <pc:sldMkLst>
          <pc:docMk/>
          <pc:sldMk cId="1859451804" sldId="4301"/>
        </pc:sldMkLst>
      </pc:sldChg>
      <pc:sldChg chg="modSp del mod">
        <pc:chgData name="Maham Zahid" userId="40d79ab1edf6256e" providerId="LiveId" clId="{D3F9530A-3CC2-464A-A458-17139EC6B17C}" dt="2025-06-10T07:44:27.691" v="1978" actId="47"/>
        <pc:sldMkLst>
          <pc:docMk/>
          <pc:sldMk cId="1387386974" sldId="4302"/>
        </pc:sldMkLst>
        <pc:spChg chg="mod">
          <ac:chgData name="Maham Zahid" userId="40d79ab1edf6256e" providerId="LiveId" clId="{D3F9530A-3CC2-464A-A458-17139EC6B17C}" dt="2025-06-10T07:44:09.163" v="1977" actId="21"/>
          <ac:spMkLst>
            <pc:docMk/>
            <pc:sldMk cId="1387386974" sldId="4302"/>
            <ac:spMk id="2" creationId="{FF86EEE8-0D01-45D5-BC35-20D1E0F01939}"/>
          </ac:spMkLst>
        </pc:spChg>
      </pc:sldChg>
      <pc:sldChg chg="modSp mod">
        <pc:chgData name="Maham Zahid" userId="40d79ab1edf6256e" providerId="LiveId" clId="{D3F9530A-3CC2-464A-A458-17139EC6B17C}" dt="2025-06-16T09:55:39.930" v="5509" actId="20577"/>
        <pc:sldMkLst>
          <pc:docMk/>
          <pc:sldMk cId="3976632518" sldId="4303"/>
        </pc:sldMkLst>
        <pc:spChg chg="mod">
          <ac:chgData name="Maham Zahid" userId="40d79ab1edf6256e" providerId="LiveId" clId="{D3F9530A-3CC2-464A-A458-17139EC6B17C}" dt="2025-06-16T09:55:39.930" v="5509" actId="20577"/>
          <ac:spMkLst>
            <pc:docMk/>
            <pc:sldMk cId="3976632518" sldId="4303"/>
            <ac:spMk id="2" creationId="{FA028012-A534-4DD6-A4BE-07A5B22B16DD}"/>
          </ac:spMkLst>
        </pc:spChg>
        <pc:spChg chg="mod">
          <ac:chgData name="Maham Zahid" userId="40d79ab1edf6256e" providerId="LiveId" clId="{D3F9530A-3CC2-464A-A458-17139EC6B17C}" dt="2025-06-16T06:56:02.830" v="4548" actId="20577"/>
          <ac:spMkLst>
            <pc:docMk/>
            <pc:sldMk cId="3976632518" sldId="4303"/>
            <ac:spMk id="3" creationId="{7F6C370C-7D9F-4B8D-A30C-041EA8D0F264}"/>
          </ac:spMkLst>
        </pc:spChg>
      </pc:sldChg>
      <pc:sldChg chg="del">
        <pc:chgData name="Maham Zahid" userId="40d79ab1edf6256e" providerId="LiveId" clId="{D3F9530A-3CC2-464A-A458-17139EC6B17C}" dt="2025-06-10T07:46:13.047" v="1984" actId="47"/>
        <pc:sldMkLst>
          <pc:docMk/>
          <pc:sldMk cId="1624913762" sldId="4304"/>
        </pc:sldMkLst>
      </pc:sldChg>
      <pc:sldChg chg="delSp modSp new mod">
        <pc:chgData name="Maham Zahid" userId="40d79ab1edf6256e" providerId="LiveId" clId="{D3F9530A-3CC2-464A-A458-17139EC6B17C}" dt="2025-06-10T06:55:33.987" v="443" actId="403"/>
        <pc:sldMkLst>
          <pc:docMk/>
          <pc:sldMk cId="1818332551" sldId="4305"/>
        </pc:sldMkLst>
        <pc:spChg chg="del">
          <ac:chgData name="Maham Zahid" userId="40d79ab1edf6256e" providerId="LiveId" clId="{D3F9530A-3CC2-464A-A458-17139EC6B17C}" dt="2025-06-10T06:51:48.249" v="380" actId="478"/>
          <ac:spMkLst>
            <pc:docMk/>
            <pc:sldMk cId="1818332551" sldId="4305"/>
            <ac:spMk id="2" creationId="{10B97293-1169-409B-98D5-1DA0A9597394}"/>
          </ac:spMkLst>
        </pc:spChg>
        <pc:spChg chg="del">
          <ac:chgData name="Maham Zahid" userId="40d79ab1edf6256e" providerId="LiveId" clId="{D3F9530A-3CC2-464A-A458-17139EC6B17C}" dt="2025-06-10T06:51:45.552" v="379" actId="478"/>
          <ac:spMkLst>
            <pc:docMk/>
            <pc:sldMk cId="1818332551" sldId="4305"/>
            <ac:spMk id="3" creationId="{1A668A3F-0825-49BF-BE37-CBB34E11F02C}"/>
          </ac:spMkLst>
        </pc:spChg>
        <pc:spChg chg="mod">
          <ac:chgData name="Maham Zahid" userId="40d79ab1edf6256e" providerId="LiveId" clId="{D3F9530A-3CC2-464A-A458-17139EC6B17C}" dt="2025-06-10T06:55:33.987" v="443" actId="403"/>
          <ac:spMkLst>
            <pc:docMk/>
            <pc:sldMk cId="1818332551" sldId="4305"/>
            <ac:spMk id="4" creationId="{A9E1CEB8-B1AA-4A1A-8700-291285425880}"/>
          </ac:spMkLst>
        </pc:spChg>
      </pc:sldChg>
      <pc:sldChg chg="delSp modSp new mod">
        <pc:chgData name="Maham Zahid" userId="40d79ab1edf6256e" providerId="LiveId" clId="{D3F9530A-3CC2-464A-A458-17139EC6B17C}" dt="2025-06-10T06:55:41.090" v="445" actId="403"/>
        <pc:sldMkLst>
          <pc:docMk/>
          <pc:sldMk cId="3773025151" sldId="4306"/>
        </pc:sldMkLst>
        <pc:spChg chg="del">
          <ac:chgData name="Maham Zahid" userId="40d79ab1edf6256e" providerId="LiveId" clId="{D3F9530A-3CC2-464A-A458-17139EC6B17C}" dt="2025-06-10T06:52:32.499" v="393" actId="478"/>
          <ac:spMkLst>
            <pc:docMk/>
            <pc:sldMk cId="3773025151" sldId="4306"/>
            <ac:spMk id="2" creationId="{73E13AB4-FF3F-49BD-A47A-E242F2332C70}"/>
          </ac:spMkLst>
        </pc:spChg>
        <pc:spChg chg="del">
          <ac:chgData name="Maham Zahid" userId="40d79ab1edf6256e" providerId="LiveId" clId="{D3F9530A-3CC2-464A-A458-17139EC6B17C}" dt="2025-06-10T06:52:29.728" v="392" actId="478"/>
          <ac:spMkLst>
            <pc:docMk/>
            <pc:sldMk cId="3773025151" sldId="4306"/>
            <ac:spMk id="3" creationId="{B3C21790-29F6-48B9-A239-0E34035866D0}"/>
          </ac:spMkLst>
        </pc:spChg>
        <pc:spChg chg="mod">
          <ac:chgData name="Maham Zahid" userId="40d79ab1edf6256e" providerId="LiveId" clId="{D3F9530A-3CC2-464A-A458-17139EC6B17C}" dt="2025-06-10T06:55:41.090" v="445" actId="403"/>
          <ac:spMkLst>
            <pc:docMk/>
            <pc:sldMk cId="3773025151" sldId="4306"/>
            <ac:spMk id="4" creationId="{E63DB745-879F-47BD-B6E9-37D670A3E42C}"/>
          </ac:spMkLst>
        </pc:spChg>
      </pc:sldChg>
      <pc:sldChg chg="modSp new del mod modAnim">
        <pc:chgData name="Maham Zahid" userId="40d79ab1edf6256e" providerId="LiveId" clId="{D3F9530A-3CC2-464A-A458-17139EC6B17C}" dt="2025-06-16T05:55:24.264" v="3480" actId="47"/>
        <pc:sldMkLst>
          <pc:docMk/>
          <pc:sldMk cId="3208733446" sldId="4307"/>
        </pc:sldMkLst>
        <pc:spChg chg="mod">
          <ac:chgData name="Maham Zahid" userId="40d79ab1edf6256e" providerId="LiveId" clId="{D3F9530A-3CC2-464A-A458-17139EC6B17C}" dt="2025-06-10T07:27:15.407" v="1933" actId="13900"/>
          <ac:spMkLst>
            <pc:docMk/>
            <pc:sldMk cId="3208733446" sldId="4307"/>
            <ac:spMk id="2" creationId="{6D389CC0-A38E-40D0-8A1F-1862B6DF34DE}"/>
          </ac:spMkLst>
        </pc:spChg>
        <pc:spChg chg="mod">
          <ac:chgData name="Maham Zahid" userId="40d79ab1edf6256e" providerId="LiveId" clId="{D3F9530A-3CC2-464A-A458-17139EC6B17C}" dt="2025-06-10T06:57:32.278" v="467" actId="122"/>
          <ac:spMkLst>
            <pc:docMk/>
            <pc:sldMk cId="3208733446" sldId="4307"/>
            <ac:spMk id="3" creationId="{CE394E23-0F06-4746-9CC4-0455A178450C}"/>
          </ac:spMkLst>
        </pc:spChg>
      </pc:sldChg>
      <pc:sldChg chg="addSp modSp new mod ord">
        <pc:chgData name="Maham Zahid" userId="40d79ab1edf6256e" providerId="LiveId" clId="{D3F9530A-3CC2-464A-A458-17139EC6B17C}" dt="2025-06-16T07:03:51.775" v="5200" actId="14100"/>
        <pc:sldMkLst>
          <pc:docMk/>
          <pc:sldMk cId="282192912" sldId="4308"/>
        </pc:sldMkLst>
        <pc:spChg chg="add mod">
          <ac:chgData name="Maham Zahid" userId="40d79ab1edf6256e" providerId="LiveId" clId="{D3F9530A-3CC2-464A-A458-17139EC6B17C}" dt="2025-06-16T07:03:51.775" v="5200" actId="14100"/>
          <ac:spMkLst>
            <pc:docMk/>
            <pc:sldMk cId="282192912" sldId="4308"/>
            <ac:spMk id="4" creationId="{AA1F1727-B628-42B9-BF3F-6092CCCDE705}"/>
          </ac:spMkLst>
        </pc:spChg>
        <pc:picChg chg="add mod">
          <ac:chgData name="Maham Zahid" userId="40d79ab1edf6256e" providerId="LiveId" clId="{D3F9530A-3CC2-464A-A458-17139EC6B17C}" dt="2025-06-16T07:03:43.070" v="5196" actId="14100"/>
          <ac:picMkLst>
            <pc:docMk/>
            <pc:sldMk cId="282192912" sldId="4308"/>
            <ac:picMk id="3" creationId="{32DD96AD-AFD8-4CC6-8F65-39809824B13F}"/>
          </ac:picMkLst>
        </pc:picChg>
      </pc:sldChg>
      <pc:sldChg chg="addSp modSp new mod ord modClrScheme modAnim chgLayout">
        <pc:chgData name="Maham Zahid" userId="40d79ab1edf6256e" providerId="LiveId" clId="{D3F9530A-3CC2-464A-A458-17139EC6B17C}" dt="2025-06-16T09:44:44.393" v="5329"/>
        <pc:sldMkLst>
          <pc:docMk/>
          <pc:sldMk cId="1093569888" sldId="4309"/>
        </pc:sldMkLst>
        <pc:spChg chg="add mod">
          <ac:chgData name="Maham Zahid" userId="40d79ab1edf6256e" providerId="LiveId" clId="{D3F9530A-3CC2-464A-A458-17139EC6B17C}" dt="2025-06-16T04:49:11.932" v="2117" actId="113"/>
          <ac:spMkLst>
            <pc:docMk/>
            <pc:sldMk cId="1093569888" sldId="4309"/>
            <ac:spMk id="2" creationId="{73FF4F8F-B6B9-467E-B383-F744A995E094}"/>
          </ac:spMkLst>
        </pc:spChg>
        <pc:spChg chg="add mod">
          <ac:chgData name="Maham Zahid" userId="40d79ab1edf6256e" providerId="LiveId" clId="{D3F9530A-3CC2-464A-A458-17139EC6B17C}" dt="2025-06-16T04:52:02.294" v="2166" actId="14100"/>
          <ac:spMkLst>
            <pc:docMk/>
            <pc:sldMk cId="1093569888" sldId="4309"/>
            <ac:spMk id="5" creationId="{EFD9C556-9546-45BC-8FE3-6EE5BA1C3267}"/>
          </ac:spMkLst>
        </pc:spChg>
        <pc:spChg chg="add mod">
          <ac:chgData name="Maham Zahid" userId="40d79ab1edf6256e" providerId="LiveId" clId="{D3F9530A-3CC2-464A-A458-17139EC6B17C}" dt="2025-06-16T04:52:57.662" v="2295" actId="14100"/>
          <ac:spMkLst>
            <pc:docMk/>
            <pc:sldMk cId="1093569888" sldId="4309"/>
            <ac:spMk id="7" creationId="{DA0C4888-D4F8-4321-9527-FEEB98082C11}"/>
          </ac:spMkLst>
        </pc:spChg>
        <pc:spChg chg="add mod">
          <ac:chgData name="Maham Zahid" userId="40d79ab1edf6256e" providerId="LiveId" clId="{D3F9530A-3CC2-464A-A458-17139EC6B17C}" dt="2025-06-16T04:55:53.198" v="2362" actId="1076"/>
          <ac:spMkLst>
            <pc:docMk/>
            <pc:sldMk cId="1093569888" sldId="4309"/>
            <ac:spMk id="8" creationId="{3FBA7A4A-9569-440A-AEDB-D68417205CC9}"/>
          </ac:spMkLst>
        </pc:spChg>
        <pc:spChg chg="add mod">
          <ac:chgData name="Maham Zahid" userId="40d79ab1edf6256e" providerId="LiveId" clId="{D3F9530A-3CC2-464A-A458-17139EC6B17C}" dt="2025-06-16T04:58:24.949" v="2459" actId="20577"/>
          <ac:spMkLst>
            <pc:docMk/>
            <pc:sldMk cId="1093569888" sldId="4309"/>
            <ac:spMk id="11" creationId="{56A9E7FE-7AF6-4246-816F-B08701E04E83}"/>
          </ac:spMkLst>
        </pc:spChg>
        <pc:spChg chg="add mod">
          <ac:chgData name="Maham Zahid" userId="40d79ab1edf6256e" providerId="LiveId" clId="{D3F9530A-3CC2-464A-A458-17139EC6B17C}" dt="2025-06-16T04:58:22.100" v="2458" actId="20577"/>
          <ac:spMkLst>
            <pc:docMk/>
            <pc:sldMk cId="1093569888" sldId="4309"/>
            <ac:spMk id="12" creationId="{332FB6D6-3B03-4412-A99A-C1D1E8852DEE}"/>
          </ac:spMkLst>
        </pc:spChg>
        <pc:spChg chg="add mod">
          <ac:chgData name="Maham Zahid" userId="40d79ab1edf6256e" providerId="LiveId" clId="{D3F9530A-3CC2-464A-A458-17139EC6B17C}" dt="2025-06-16T04:59:51.309" v="2549" actId="14100"/>
          <ac:spMkLst>
            <pc:docMk/>
            <pc:sldMk cId="1093569888" sldId="4309"/>
            <ac:spMk id="15" creationId="{5E270144-7138-4019-8238-DC12F0BE3873}"/>
          </ac:spMkLst>
        </pc:spChg>
        <pc:spChg chg="add mod">
          <ac:chgData name="Maham Zahid" userId="40d79ab1edf6256e" providerId="LiveId" clId="{D3F9530A-3CC2-464A-A458-17139EC6B17C}" dt="2025-06-16T05:00:00.663" v="2564" actId="20577"/>
          <ac:spMkLst>
            <pc:docMk/>
            <pc:sldMk cId="1093569888" sldId="4309"/>
            <ac:spMk id="16" creationId="{F229B8BA-69DE-4FDF-A1B1-BDB052BB1AEF}"/>
          </ac:spMkLst>
        </pc:spChg>
        <pc:spChg chg="add mod">
          <ac:chgData name="Maham Zahid" userId="40d79ab1edf6256e" providerId="LiveId" clId="{D3F9530A-3CC2-464A-A458-17139EC6B17C}" dt="2025-06-16T09:42:43.659" v="5244" actId="207"/>
          <ac:spMkLst>
            <pc:docMk/>
            <pc:sldMk cId="1093569888" sldId="4309"/>
            <ac:spMk id="17" creationId="{A58C349B-1AE1-4761-B824-CD791C2908B5}"/>
          </ac:spMkLst>
        </pc:spChg>
        <pc:spChg chg="add mod">
          <ac:chgData name="Maham Zahid" userId="40d79ab1edf6256e" providerId="LiveId" clId="{D3F9530A-3CC2-464A-A458-17139EC6B17C}" dt="2025-06-16T09:42:58.709" v="5268" actId="113"/>
          <ac:spMkLst>
            <pc:docMk/>
            <pc:sldMk cId="1093569888" sldId="4309"/>
            <ac:spMk id="18" creationId="{ECE6892C-54BC-46CA-A82B-D378E225ABFD}"/>
          </ac:spMkLst>
        </pc:spChg>
        <pc:cxnChg chg="add mod">
          <ac:chgData name="Maham Zahid" userId="40d79ab1edf6256e" providerId="LiveId" clId="{D3F9530A-3CC2-464A-A458-17139EC6B17C}" dt="2025-06-16T04:49:54.977" v="2121" actId="1036"/>
          <ac:cxnSpMkLst>
            <pc:docMk/>
            <pc:sldMk cId="1093569888" sldId="4309"/>
            <ac:cxnSpMk id="4" creationId="{41A7AF43-4001-4EE7-84FE-9112928AF66F}"/>
          </ac:cxnSpMkLst>
        </pc:cxnChg>
        <pc:cxnChg chg="add mod">
          <ac:chgData name="Maham Zahid" userId="40d79ab1edf6256e" providerId="LiveId" clId="{D3F9530A-3CC2-464A-A458-17139EC6B17C}" dt="2025-06-16T04:52:13.232" v="2169" actId="1036"/>
          <ac:cxnSpMkLst>
            <pc:docMk/>
            <pc:sldMk cId="1093569888" sldId="4309"/>
            <ac:cxnSpMk id="6" creationId="{246D6F47-814B-48B8-9286-CDC250DBCCFA}"/>
          </ac:cxnSpMkLst>
        </pc:cxnChg>
        <pc:cxnChg chg="add mod">
          <ac:chgData name="Maham Zahid" userId="40d79ab1edf6256e" providerId="LiveId" clId="{D3F9530A-3CC2-464A-A458-17139EC6B17C}" dt="2025-06-16T04:56:13.308" v="2388" actId="1036"/>
          <ac:cxnSpMkLst>
            <pc:docMk/>
            <pc:sldMk cId="1093569888" sldId="4309"/>
            <ac:cxnSpMk id="9" creationId="{C510C0B1-8D86-427D-97E6-D14F3AD5E833}"/>
          </ac:cxnSpMkLst>
        </pc:cxnChg>
        <pc:cxnChg chg="add mod">
          <ac:chgData name="Maham Zahid" userId="40d79ab1edf6256e" providerId="LiveId" clId="{D3F9530A-3CC2-464A-A458-17139EC6B17C}" dt="2025-06-16T04:56:05.707" v="2377" actId="1036"/>
          <ac:cxnSpMkLst>
            <pc:docMk/>
            <pc:sldMk cId="1093569888" sldId="4309"/>
            <ac:cxnSpMk id="10" creationId="{BB4530C5-F2F3-4FB0-BD4F-DF9ECF4738E4}"/>
          </ac:cxnSpMkLst>
        </pc:cxnChg>
        <pc:cxnChg chg="add mod">
          <ac:chgData name="Maham Zahid" userId="40d79ab1edf6256e" providerId="LiveId" clId="{D3F9530A-3CC2-464A-A458-17139EC6B17C}" dt="2025-06-16T04:59:01.351" v="2461" actId="1076"/>
          <ac:cxnSpMkLst>
            <pc:docMk/>
            <pc:sldMk cId="1093569888" sldId="4309"/>
            <ac:cxnSpMk id="13" creationId="{34602542-562A-4EAD-9F53-8A0752478812}"/>
          </ac:cxnSpMkLst>
        </pc:cxnChg>
        <pc:cxnChg chg="add mod">
          <ac:chgData name="Maham Zahid" userId="40d79ab1edf6256e" providerId="LiveId" clId="{D3F9530A-3CC2-464A-A458-17139EC6B17C}" dt="2025-06-16T04:59:05.621" v="2463" actId="1076"/>
          <ac:cxnSpMkLst>
            <pc:docMk/>
            <pc:sldMk cId="1093569888" sldId="4309"/>
            <ac:cxnSpMk id="14" creationId="{B74BA3E1-16A4-4E4D-B7B3-56E07CF45772}"/>
          </ac:cxnSpMkLst>
        </pc:cxnChg>
      </pc:sldChg>
      <pc:sldChg chg="new del">
        <pc:chgData name="Maham Zahid" userId="40d79ab1edf6256e" providerId="LiveId" clId="{D3F9530A-3CC2-464A-A458-17139EC6B17C}" dt="2025-06-16T07:04:04.432" v="5201" actId="47"/>
        <pc:sldMkLst>
          <pc:docMk/>
          <pc:sldMk cId="4206569370" sldId="4310"/>
        </pc:sldMkLst>
      </pc:sldChg>
      <pc:sldChg chg="addSp delSp modSp add mod ord modClrScheme delAnim modAnim chgLayout">
        <pc:chgData name="Maham Zahid" userId="40d79ab1edf6256e" providerId="LiveId" clId="{D3F9530A-3CC2-464A-A458-17139EC6B17C}" dt="2025-06-16T09:44:49.058" v="5338"/>
        <pc:sldMkLst>
          <pc:docMk/>
          <pc:sldMk cId="2858855781" sldId="4311"/>
        </pc:sldMkLst>
        <pc:spChg chg="del mod">
          <ac:chgData name="Maham Zahid" userId="40d79ab1edf6256e" providerId="LiveId" clId="{D3F9530A-3CC2-464A-A458-17139EC6B17C}" dt="2025-06-16T05:55:34.075" v="3482" actId="478"/>
          <ac:spMkLst>
            <pc:docMk/>
            <pc:sldMk cId="2858855781" sldId="4311"/>
            <ac:spMk id="2" creationId="{73FF4F8F-B6B9-467E-B383-F744A995E094}"/>
          </ac:spMkLst>
        </pc:spChg>
        <pc:spChg chg="add mod ord">
          <ac:chgData name="Maham Zahid" userId="40d79ab1edf6256e" providerId="LiveId" clId="{D3F9530A-3CC2-464A-A458-17139EC6B17C}" dt="2025-06-16T05:56:34.578" v="3544" actId="14100"/>
          <ac:spMkLst>
            <pc:docMk/>
            <pc:sldMk cId="2858855781" sldId="4311"/>
            <ac:spMk id="3" creationId="{5AEF786C-1CB6-4157-82BB-A13151D37202}"/>
          </ac:spMkLst>
        </pc:spChg>
        <pc:spChg chg="mod">
          <ac:chgData name="Maham Zahid" userId="40d79ab1edf6256e" providerId="LiveId" clId="{D3F9530A-3CC2-464A-A458-17139EC6B17C}" dt="2025-06-16T05:56:39.648" v="3557" actId="1035"/>
          <ac:spMkLst>
            <pc:docMk/>
            <pc:sldMk cId="2858855781" sldId="4311"/>
            <ac:spMk id="5" creationId="{EFD9C556-9546-45BC-8FE3-6EE5BA1C3267}"/>
          </ac:spMkLst>
        </pc:spChg>
        <pc:spChg chg="mod">
          <ac:chgData name="Maham Zahid" userId="40d79ab1edf6256e" providerId="LiveId" clId="{D3F9530A-3CC2-464A-A458-17139EC6B17C}" dt="2025-06-16T05:56:39.648" v="3557" actId="1035"/>
          <ac:spMkLst>
            <pc:docMk/>
            <pc:sldMk cId="2858855781" sldId="4311"/>
            <ac:spMk id="7" creationId="{DA0C4888-D4F8-4321-9527-FEEB98082C11}"/>
          </ac:spMkLst>
        </pc:spChg>
        <pc:spChg chg="del">
          <ac:chgData name="Maham Zahid" userId="40d79ab1edf6256e" providerId="LiveId" clId="{D3F9530A-3CC2-464A-A458-17139EC6B17C}" dt="2025-06-16T05:08:46.022" v="2880" actId="478"/>
          <ac:spMkLst>
            <pc:docMk/>
            <pc:sldMk cId="2858855781" sldId="4311"/>
            <ac:spMk id="8" creationId="{3FBA7A4A-9569-440A-AEDB-D68417205CC9}"/>
          </ac:spMkLst>
        </pc:spChg>
        <pc:spChg chg="del">
          <ac:chgData name="Maham Zahid" userId="40d79ab1edf6256e" providerId="LiveId" clId="{D3F9530A-3CC2-464A-A458-17139EC6B17C}" dt="2025-06-16T05:10:24.905" v="3023" actId="478"/>
          <ac:spMkLst>
            <pc:docMk/>
            <pc:sldMk cId="2858855781" sldId="4311"/>
            <ac:spMk id="11" creationId="{56A9E7FE-7AF6-4246-816F-B08701E04E83}"/>
          </ac:spMkLst>
        </pc:spChg>
        <pc:spChg chg="del">
          <ac:chgData name="Maham Zahid" userId="40d79ab1edf6256e" providerId="LiveId" clId="{D3F9530A-3CC2-464A-A458-17139EC6B17C}" dt="2025-06-16T05:10:24.905" v="3023" actId="478"/>
          <ac:spMkLst>
            <pc:docMk/>
            <pc:sldMk cId="2858855781" sldId="4311"/>
            <ac:spMk id="12" creationId="{332FB6D6-3B03-4412-A99A-C1D1E8852DEE}"/>
          </ac:spMkLst>
        </pc:spChg>
        <pc:spChg chg="del">
          <ac:chgData name="Maham Zahid" userId="40d79ab1edf6256e" providerId="LiveId" clId="{D3F9530A-3CC2-464A-A458-17139EC6B17C}" dt="2025-06-16T05:10:24.905" v="3023" actId="478"/>
          <ac:spMkLst>
            <pc:docMk/>
            <pc:sldMk cId="2858855781" sldId="4311"/>
            <ac:spMk id="15" creationId="{5E270144-7138-4019-8238-DC12F0BE3873}"/>
          </ac:spMkLst>
        </pc:spChg>
        <pc:spChg chg="del">
          <ac:chgData name="Maham Zahid" userId="40d79ab1edf6256e" providerId="LiveId" clId="{D3F9530A-3CC2-464A-A458-17139EC6B17C}" dt="2025-06-16T05:10:24.905" v="3023" actId="478"/>
          <ac:spMkLst>
            <pc:docMk/>
            <pc:sldMk cId="2858855781" sldId="4311"/>
            <ac:spMk id="16" creationId="{F229B8BA-69DE-4FDF-A1B1-BDB052BB1AEF}"/>
          </ac:spMkLst>
        </pc:spChg>
        <pc:spChg chg="del">
          <ac:chgData name="Maham Zahid" userId="40d79ab1edf6256e" providerId="LiveId" clId="{D3F9530A-3CC2-464A-A458-17139EC6B17C}" dt="2025-06-16T05:08:51.217" v="2883" actId="478"/>
          <ac:spMkLst>
            <pc:docMk/>
            <pc:sldMk cId="2858855781" sldId="4311"/>
            <ac:spMk id="17" creationId="{A58C349B-1AE1-4761-B824-CD791C2908B5}"/>
          </ac:spMkLst>
        </pc:spChg>
        <pc:spChg chg="del">
          <ac:chgData name="Maham Zahid" userId="40d79ab1edf6256e" providerId="LiveId" clId="{D3F9530A-3CC2-464A-A458-17139EC6B17C}" dt="2025-06-16T05:08:50.556" v="2882" actId="478"/>
          <ac:spMkLst>
            <pc:docMk/>
            <pc:sldMk cId="2858855781" sldId="4311"/>
            <ac:spMk id="18" creationId="{ECE6892C-54BC-46CA-A82B-D378E225ABFD}"/>
          </ac:spMkLst>
        </pc:spChg>
        <pc:spChg chg="add mod">
          <ac:chgData name="Maham Zahid" userId="40d79ab1edf6256e" providerId="LiveId" clId="{D3F9530A-3CC2-464A-A458-17139EC6B17C}" dt="2025-06-16T05:56:39.648" v="3557" actId="1035"/>
          <ac:spMkLst>
            <pc:docMk/>
            <pc:sldMk cId="2858855781" sldId="4311"/>
            <ac:spMk id="20" creationId="{F66DB9BB-AC9F-4013-96EA-16CA74663FEA}"/>
          </ac:spMkLst>
        </pc:spChg>
        <pc:spChg chg="add del mod ord">
          <ac:chgData name="Maham Zahid" userId="40d79ab1edf6256e" providerId="LiveId" clId="{D3F9530A-3CC2-464A-A458-17139EC6B17C}" dt="2025-06-16T05:56:09.375" v="3527" actId="478"/>
          <ac:spMkLst>
            <pc:docMk/>
            <pc:sldMk cId="2858855781" sldId="4311"/>
            <ac:spMk id="21" creationId="{0C97742B-B51A-42ED-8855-8EE175E9E72D}"/>
          </ac:spMkLst>
        </pc:spChg>
        <pc:cxnChg chg="del mod">
          <ac:chgData name="Maham Zahid" userId="40d79ab1edf6256e" providerId="LiveId" clId="{D3F9530A-3CC2-464A-A458-17139EC6B17C}" dt="2025-06-16T05:55:28.791" v="3481" actId="478"/>
          <ac:cxnSpMkLst>
            <pc:docMk/>
            <pc:sldMk cId="2858855781" sldId="4311"/>
            <ac:cxnSpMk id="4" creationId="{41A7AF43-4001-4EE7-84FE-9112928AF66F}"/>
          </ac:cxnSpMkLst>
        </pc:cxnChg>
        <pc:cxnChg chg="mod">
          <ac:chgData name="Maham Zahid" userId="40d79ab1edf6256e" providerId="LiveId" clId="{D3F9530A-3CC2-464A-A458-17139EC6B17C}" dt="2025-06-16T05:56:39.648" v="3557" actId="1035"/>
          <ac:cxnSpMkLst>
            <pc:docMk/>
            <pc:sldMk cId="2858855781" sldId="4311"/>
            <ac:cxnSpMk id="6" creationId="{246D6F47-814B-48B8-9286-CDC250DBCCFA}"/>
          </ac:cxnSpMkLst>
        </pc:cxnChg>
        <pc:cxnChg chg="del">
          <ac:chgData name="Maham Zahid" userId="40d79ab1edf6256e" providerId="LiveId" clId="{D3F9530A-3CC2-464A-A458-17139EC6B17C}" dt="2025-06-16T05:10:24.905" v="3023" actId="478"/>
          <ac:cxnSpMkLst>
            <pc:docMk/>
            <pc:sldMk cId="2858855781" sldId="4311"/>
            <ac:cxnSpMk id="9" creationId="{C510C0B1-8D86-427D-97E6-D14F3AD5E833}"/>
          </ac:cxnSpMkLst>
        </pc:cxnChg>
        <pc:cxnChg chg="del">
          <ac:chgData name="Maham Zahid" userId="40d79ab1edf6256e" providerId="LiveId" clId="{D3F9530A-3CC2-464A-A458-17139EC6B17C}" dt="2025-06-16T05:10:24.905" v="3023" actId="478"/>
          <ac:cxnSpMkLst>
            <pc:docMk/>
            <pc:sldMk cId="2858855781" sldId="4311"/>
            <ac:cxnSpMk id="10" creationId="{BB4530C5-F2F3-4FB0-BD4F-DF9ECF4738E4}"/>
          </ac:cxnSpMkLst>
        </pc:cxnChg>
        <pc:cxnChg chg="del">
          <ac:chgData name="Maham Zahid" userId="40d79ab1edf6256e" providerId="LiveId" clId="{D3F9530A-3CC2-464A-A458-17139EC6B17C}" dt="2025-06-16T05:10:24.905" v="3023" actId="478"/>
          <ac:cxnSpMkLst>
            <pc:docMk/>
            <pc:sldMk cId="2858855781" sldId="4311"/>
            <ac:cxnSpMk id="13" creationId="{34602542-562A-4EAD-9F53-8A0752478812}"/>
          </ac:cxnSpMkLst>
        </pc:cxnChg>
        <pc:cxnChg chg="del">
          <ac:chgData name="Maham Zahid" userId="40d79ab1edf6256e" providerId="LiveId" clId="{D3F9530A-3CC2-464A-A458-17139EC6B17C}" dt="2025-06-16T05:10:24.905" v="3023" actId="478"/>
          <ac:cxnSpMkLst>
            <pc:docMk/>
            <pc:sldMk cId="2858855781" sldId="4311"/>
            <ac:cxnSpMk id="14" creationId="{B74BA3E1-16A4-4E4D-B7B3-56E07CF45772}"/>
          </ac:cxnSpMkLst>
        </pc:cxnChg>
        <pc:cxnChg chg="add mod">
          <ac:chgData name="Maham Zahid" userId="40d79ab1edf6256e" providerId="LiveId" clId="{D3F9530A-3CC2-464A-A458-17139EC6B17C}" dt="2025-06-16T05:56:39.648" v="3557" actId="1035"/>
          <ac:cxnSpMkLst>
            <pc:docMk/>
            <pc:sldMk cId="2858855781" sldId="4311"/>
            <ac:cxnSpMk id="19" creationId="{A43AD45A-FCF1-4FD4-AFFB-16A726D3460F}"/>
          </ac:cxnSpMkLst>
        </pc:cxnChg>
      </pc:sldChg>
      <pc:sldChg chg="addSp modSp new mod">
        <pc:chgData name="Maham Zahid" userId="40d79ab1edf6256e" providerId="LiveId" clId="{D3F9530A-3CC2-464A-A458-17139EC6B17C}" dt="2025-06-16T07:02:46.582" v="5183" actId="14100"/>
        <pc:sldMkLst>
          <pc:docMk/>
          <pc:sldMk cId="1800898101" sldId="4312"/>
        </pc:sldMkLst>
        <pc:spChg chg="mod">
          <ac:chgData name="Maham Zahid" userId="40d79ab1edf6256e" providerId="LiveId" clId="{D3F9530A-3CC2-464A-A458-17139EC6B17C}" dt="2025-06-16T07:02:46.582" v="5183" actId="14100"/>
          <ac:spMkLst>
            <pc:docMk/>
            <pc:sldMk cId="1800898101" sldId="4312"/>
            <ac:spMk id="2" creationId="{4E17D6BB-C2D3-4C44-ADC4-64A525470293}"/>
          </ac:spMkLst>
        </pc:spChg>
        <pc:spChg chg="mod">
          <ac:chgData name="Maham Zahid" userId="40d79ab1edf6256e" providerId="LiveId" clId="{D3F9530A-3CC2-464A-A458-17139EC6B17C}" dt="2025-06-16T07:02:13.240" v="5175" actId="403"/>
          <ac:spMkLst>
            <pc:docMk/>
            <pc:sldMk cId="1800898101" sldId="4312"/>
            <ac:spMk id="3" creationId="{C5D2DE50-D110-4097-BC07-90E8EF6715EC}"/>
          </ac:spMkLst>
        </pc:spChg>
        <pc:spChg chg="add mod">
          <ac:chgData name="Maham Zahid" userId="40d79ab1edf6256e" providerId="LiveId" clId="{D3F9530A-3CC2-464A-A458-17139EC6B17C}" dt="2025-06-16T07:02:36.950" v="5181" actId="14100"/>
          <ac:spMkLst>
            <pc:docMk/>
            <pc:sldMk cId="1800898101" sldId="4312"/>
            <ac:spMk id="4" creationId="{1A8796F2-E944-4735-9DF4-E235E9BD90A9}"/>
          </ac:spMkLst>
        </pc:spChg>
        <pc:spChg chg="add mod">
          <ac:chgData name="Maham Zahid" userId="40d79ab1edf6256e" providerId="LiveId" clId="{D3F9530A-3CC2-464A-A458-17139EC6B17C}" dt="2025-06-16T07:02:17.574" v="5176" actId="108"/>
          <ac:spMkLst>
            <pc:docMk/>
            <pc:sldMk cId="1800898101" sldId="4312"/>
            <ac:spMk id="5" creationId="{52D17D71-365C-4D3A-B2F4-323198700A98}"/>
          </ac:spMkLst>
        </pc:spChg>
      </pc:sldChg>
    </pc:docChg>
  </pc:docChgLst>
  <pc:docChgLst>
    <pc:chgData name="Maham Zahid" userId="40d79ab1edf6256e" providerId="LiveId" clId="{4DDD928E-7B4D-4AA5-8A26-4759C8C41E7A}"/>
    <pc:docChg chg="undo custSel addSld delSld modSld">
      <pc:chgData name="Maham Zahid" userId="40d79ab1edf6256e" providerId="LiveId" clId="{4DDD928E-7B4D-4AA5-8A26-4759C8C41E7A}" dt="2026-02-01T08:48:01.200" v="3149" actId="20577"/>
      <pc:docMkLst>
        <pc:docMk/>
      </pc:docMkLst>
      <pc:sldChg chg="modSp mod">
        <pc:chgData name="Maham Zahid" userId="40d79ab1edf6256e" providerId="LiveId" clId="{4DDD928E-7B4D-4AA5-8A26-4759C8C41E7A}" dt="2026-02-01T04:27:41.951" v="287" actId="27636"/>
        <pc:sldMkLst>
          <pc:docMk/>
          <pc:sldMk cId="4050835088" sldId="262"/>
        </pc:sldMkLst>
        <pc:spChg chg="mod">
          <ac:chgData name="Maham Zahid" userId="40d79ab1edf6256e" providerId="LiveId" clId="{4DDD928E-7B4D-4AA5-8A26-4759C8C41E7A}" dt="2026-02-01T04:27:29.976" v="282" actId="27636"/>
          <ac:spMkLst>
            <pc:docMk/>
            <pc:sldMk cId="4050835088" sldId="262"/>
            <ac:spMk id="2" creationId="{00000000-0000-0000-0000-000000000000}"/>
          </ac:spMkLst>
        </pc:spChg>
        <pc:spChg chg="mod">
          <ac:chgData name="Maham Zahid" userId="40d79ab1edf6256e" providerId="LiveId" clId="{4DDD928E-7B4D-4AA5-8A26-4759C8C41E7A}" dt="2026-02-01T04:27:41.951" v="287" actId="27636"/>
          <ac:spMkLst>
            <pc:docMk/>
            <pc:sldMk cId="4050835088" sldId="262"/>
            <ac:spMk id="3" creationId="{00000000-0000-0000-0000-000000000000}"/>
          </ac:spMkLst>
        </pc:spChg>
      </pc:sldChg>
      <pc:sldChg chg="del">
        <pc:chgData name="Maham Zahid" userId="40d79ab1edf6256e" providerId="LiveId" clId="{4DDD928E-7B4D-4AA5-8A26-4759C8C41E7A}" dt="2026-02-01T04:22:45.722" v="0" actId="47"/>
        <pc:sldMkLst>
          <pc:docMk/>
          <pc:sldMk cId="2443361444" sldId="4273"/>
        </pc:sldMkLst>
      </pc:sldChg>
      <pc:sldChg chg="del">
        <pc:chgData name="Maham Zahid" userId="40d79ab1edf6256e" providerId="LiveId" clId="{4DDD928E-7B4D-4AA5-8A26-4759C8C41E7A}" dt="2026-02-01T04:22:45.906" v="1" actId="47"/>
        <pc:sldMkLst>
          <pc:docMk/>
          <pc:sldMk cId="567447634" sldId="4274"/>
        </pc:sldMkLst>
      </pc:sldChg>
      <pc:sldChg chg="del">
        <pc:chgData name="Maham Zahid" userId="40d79ab1edf6256e" providerId="LiveId" clId="{4DDD928E-7B4D-4AA5-8A26-4759C8C41E7A}" dt="2026-02-01T04:22:46.173" v="2" actId="47"/>
        <pc:sldMkLst>
          <pc:docMk/>
          <pc:sldMk cId="2090656843" sldId="4275"/>
        </pc:sldMkLst>
      </pc:sldChg>
      <pc:sldChg chg="del">
        <pc:chgData name="Maham Zahid" userId="40d79ab1edf6256e" providerId="LiveId" clId="{4DDD928E-7B4D-4AA5-8A26-4759C8C41E7A}" dt="2026-02-01T04:22:46.579" v="3" actId="47"/>
        <pc:sldMkLst>
          <pc:docMk/>
          <pc:sldMk cId="3992295838" sldId="4276"/>
        </pc:sldMkLst>
      </pc:sldChg>
      <pc:sldChg chg="del">
        <pc:chgData name="Maham Zahid" userId="40d79ab1edf6256e" providerId="LiveId" clId="{4DDD928E-7B4D-4AA5-8A26-4759C8C41E7A}" dt="2026-02-01T04:22:47.137" v="4" actId="47"/>
        <pc:sldMkLst>
          <pc:docMk/>
          <pc:sldMk cId="2308430579" sldId="4277"/>
        </pc:sldMkLst>
      </pc:sldChg>
      <pc:sldChg chg="del">
        <pc:chgData name="Maham Zahid" userId="40d79ab1edf6256e" providerId="LiveId" clId="{4DDD928E-7B4D-4AA5-8A26-4759C8C41E7A}" dt="2026-02-01T04:22:48.238" v="5" actId="47"/>
        <pc:sldMkLst>
          <pc:docMk/>
          <pc:sldMk cId="1798122731" sldId="4278"/>
        </pc:sldMkLst>
      </pc:sldChg>
      <pc:sldChg chg="add">
        <pc:chgData name="Maham Zahid" userId="40d79ab1edf6256e" providerId="LiveId" clId="{4DDD928E-7B4D-4AA5-8A26-4759C8C41E7A}" dt="2026-02-01T04:22:50.207" v="6"/>
        <pc:sldMkLst>
          <pc:docMk/>
          <pc:sldMk cId="4068653152" sldId="4278"/>
        </pc:sldMkLst>
      </pc:sldChg>
      <pc:sldChg chg="addSp modSp new mod modClrScheme chgLayout">
        <pc:chgData name="Maham Zahid" userId="40d79ab1edf6256e" providerId="LiveId" clId="{4DDD928E-7B4D-4AA5-8A26-4759C8C41E7A}" dt="2026-02-01T04:26:45.362" v="278" actId="108"/>
        <pc:sldMkLst>
          <pc:docMk/>
          <pc:sldMk cId="935411150" sldId="4279"/>
        </pc:sldMkLst>
        <pc:spChg chg="add mod">
          <ac:chgData name="Maham Zahid" userId="40d79ab1edf6256e" providerId="LiveId" clId="{4DDD928E-7B4D-4AA5-8A26-4759C8C41E7A}" dt="2026-02-01T04:23:48.730" v="38" actId="122"/>
          <ac:spMkLst>
            <pc:docMk/>
            <pc:sldMk cId="935411150" sldId="4279"/>
            <ac:spMk id="2" creationId="{6DB23906-BB55-4FFB-A828-3F38BBAB1CA5}"/>
          </ac:spMkLst>
        </pc:spChg>
        <pc:spChg chg="add mod">
          <ac:chgData name="Maham Zahid" userId="40d79ab1edf6256e" providerId="LiveId" clId="{4DDD928E-7B4D-4AA5-8A26-4759C8C41E7A}" dt="2026-02-01T04:26:45.362" v="278" actId="108"/>
          <ac:spMkLst>
            <pc:docMk/>
            <pc:sldMk cId="935411150" sldId="4279"/>
            <ac:spMk id="3" creationId="{B048163B-F9E0-44D2-8B74-F89FD32551D2}"/>
          </ac:spMkLst>
        </pc:spChg>
      </pc:sldChg>
      <pc:sldChg chg="modSp new mod">
        <pc:chgData name="Maham Zahid" userId="40d79ab1edf6256e" providerId="LiveId" clId="{4DDD928E-7B4D-4AA5-8A26-4759C8C41E7A}" dt="2026-02-01T04:36:02.120" v="394" actId="404"/>
        <pc:sldMkLst>
          <pc:docMk/>
          <pc:sldMk cId="3245577013" sldId="4280"/>
        </pc:sldMkLst>
        <pc:spChg chg="mod">
          <ac:chgData name="Maham Zahid" userId="40d79ab1edf6256e" providerId="LiveId" clId="{4DDD928E-7B4D-4AA5-8A26-4759C8C41E7A}" dt="2026-02-01T04:36:02.120" v="394" actId="404"/>
          <ac:spMkLst>
            <pc:docMk/>
            <pc:sldMk cId="3245577013" sldId="4280"/>
            <ac:spMk id="2" creationId="{B14E547C-3BE4-468B-8CD0-6B22E5F39731}"/>
          </ac:spMkLst>
        </pc:spChg>
        <pc:spChg chg="mod">
          <ac:chgData name="Maham Zahid" userId="40d79ab1edf6256e" providerId="LiveId" clId="{4DDD928E-7B4D-4AA5-8A26-4759C8C41E7A}" dt="2026-02-01T04:28:24.249" v="302" actId="207"/>
          <ac:spMkLst>
            <pc:docMk/>
            <pc:sldMk cId="3245577013" sldId="4280"/>
            <ac:spMk id="3" creationId="{F167AA72-CF1A-4F94-9237-F95B4C205CBB}"/>
          </ac:spMkLst>
        </pc:spChg>
      </pc:sldChg>
      <pc:sldChg chg="addSp delSp modSp new mod modClrScheme chgLayout">
        <pc:chgData name="Maham Zahid" userId="40d79ab1edf6256e" providerId="LiveId" clId="{4DDD928E-7B4D-4AA5-8A26-4759C8C41E7A}" dt="2026-02-01T04:30:24.877" v="314" actId="113"/>
        <pc:sldMkLst>
          <pc:docMk/>
          <pc:sldMk cId="2094802333" sldId="4281"/>
        </pc:sldMkLst>
        <pc:spChg chg="del">
          <ac:chgData name="Maham Zahid" userId="40d79ab1edf6256e" providerId="LiveId" clId="{4DDD928E-7B4D-4AA5-8A26-4759C8C41E7A}" dt="2026-02-01T04:29:07.639" v="304" actId="700"/>
          <ac:spMkLst>
            <pc:docMk/>
            <pc:sldMk cId="2094802333" sldId="4281"/>
            <ac:spMk id="2" creationId="{0BEFACF7-BF10-4AE9-8601-694205DADA9C}"/>
          </ac:spMkLst>
        </pc:spChg>
        <pc:spChg chg="del">
          <ac:chgData name="Maham Zahid" userId="40d79ab1edf6256e" providerId="LiveId" clId="{4DDD928E-7B4D-4AA5-8A26-4759C8C41E7A}" dt="2026-02-01T04:29:07.639" v="304" actId="700"/>
          <ac:spMkLst>
            <pc:docMk/>
            <pc:sldMk cId="2094802333" sldId="4281"/>
            <ac:spMk id="3" creationId="{735BCC23-4438-4DD4-8226-52D4D94FFFCA}"/>
          </ac:spMkLst>
        </pc:spChg>
        <pc:spChg chg="add mod">
          <ac:chgData name="Maham Zahid" userId="40d79ab1edf6256e" providerId="LiveId" clId="{4DDD928E-7B4D-4AA5-8A26-4759C8C41E7A}" dt="2026-02-01T04:30:24.877" v="314" actId="113"/>
          <ac:spMkLst>
            <pc:docMk/>
            <pc:sldMk cId="2094802333" sldId="4281"/>
            <ac:spMk id="6" creationId="{508E6B8A-6D4F-4F1F-94BC-78BD934BBC02}"/>
          </ac:spMkLst>
        </pc:spChg>
        <pc:picChg chg="add mod">
          <ac:chgData name="Maham Zahid" userId="40d79ab1edf6256e" providerId="LiveId" clId="{4DDD928E-7B4D-4AA5-8A26-4759C8C41E7A}" dt="2026-02-01T04:29:12.142" v="306" actId="1076"/>
          <ac:picMkLst>
            <pc:docMk/>
            <pc:sldMk cId="2094802333" sldId="4281"/>
            <ac:picMk id="5" creationId="{4A90F07C-796F-4FD0-8D4B-32B295BE6204}"/>
          </ac:picMkLst>
        </pc:picChg>
      </pc:sldChg>
      <pc:sldChg chg="modSp new mod">
        <pc:chgData name="Maham Zahid" userId="40d79ab1edf6256e" providerId="LiveId" clId="{4DDD928E-7B4D-4AA5-8A26-4759C8C41E7A}" dt="2026-02-01T08:04:32.313" v="1065" actId="404"/>
        <pc:sldMkLst>
          <pc:docMk/>
          <pc:sldMk cId="347922825" sldId="4282"/>
        </pc:sldMkLst>
        <pc:spChg chg="mod">
          <ac:chgData name="Maham Zahid" userId="40d79ab1edf6256e" providerId="LiveId" clId="{4DDD928E-7B4D-4AA5-8A26-4759C8C41E7A}" dt="2026-02-01T08:04:32.313" v="1065" actId="404"/>
          <ac:spMkLst>
            <pc:docMk/>
            <pc:sldMk cId="347922825" sldId="4282"/>
            <ac:spMk id="2" creationId="{AEAE5B28-4FE8-4398-836F-34011D3D8007}"/>
          </ac:spMkLst>
        </pc:spChg>
        <pc:spChg chg="mod">
          <ac:chgData name="Maham Zahid" userId="40d79ab1edf6256e" providerId="LiveId" clId="{4DDD928E-7B4D-4AA5-8A26-4759C8C41E7A}" dt="2026-02-01T04:36:20.758" v="408" actId="122"/>
          <ac:spMkLst>
            <pc:docMk/>
            <pc:sldMk cId="347922825" sldId="4282"/>
            <ac:spMk id="3" creationId="{F1BFB7D6-1CF5-4774-B457-7E32DA086394}"/>
          </ac:spMkLst>
        </pc:spChg>
      </pc:sldChg>
      <pc:sldChg chg="modSp new mod">
        <pc:chgData name="Maham Zahid" userId="40d79ab1edf6256e" providerId="LiveId" clId="{4DDD928E-7B4D-4AA5-8A26-4759C8C41E7A}" dt="2026-02-01T08:14:47.521" v="1704" actId="108"/>
        <pc:sldMkLst>
          <pc:docMk/>
          <pc:sldMk cId="525432019" sldId="4283"/>
        </pc:sldMkLst>
        <pc:spChg chg="mod">
          <ac:chgData name="Maham Zahid" userId="40d79ab1edf6256e" providerId="LiveId" clId="{4DDD928E-7B4D-4AA5-8A26-4759C8C41E7A}" dt="2026-02-01T08:14:47.521" v="1704" actId="108"/>
          <ac:spMkLst>
            <pc:docMk/>
            <pc:sldMk cId="525432019" sldId="4283"/>
            <ac:spMk id="2" creationId="{897355FD-DD10-4431-AB83-D780C65B0095}"/>
          </ac:spMkLst>
        </pc:spChg>
        <pc:spChg chg="mod">
          <ac:chgData name="Maham Zahid" userId="40d79ab1edf6256e" providerId="LiveId" clId="{4DDD928E-7B4D-4AA5-8A26-4759C8C41E7A}" dt="2026-02-01T04:38:13.193" v="556" actId="207"/>
          <ac:spMkLst>
            <pc:docMk/>
            <pc:sldMk cId="525432019" sldId="4283"/>
            <ac:spMk id="3" creationId="{3B442104-EFA7-458D-AF03-3CEA527518DE}"/>
          </ac:spMkLst>
        </pc:spChg>
      </pc:sldChg>
      <pc:sldChg chg="addSp delSp modSp new mod modClrScheme chgLayout">
        <pc:chgData name="Maham Zahid" userId="40d79ab1edf6256e" providerId="LiveId" clId="{4DDD928E-7B4D-4AA5-8A26-4759C8C41E7A}" dt="2026-02-01T04:41:37.366" v="728" actId="14100"/>
        <pc:sldMkLst>
          <pc:docMk/>
          <pc:sldMk cId="680959706" sldId="4284"/>
        </pc:sldMkLst>
        <pc:spChg chg="del">
          <ac:chgData name="Maham Zahid" userId="40d79ab1edf6256e" providerId="LiveId" clId="{4DDD928E-7B4D-4AA5-8A26-4759C8C41E7A}" dt="2026-02-01T04:41:31.006" v="725" actId="700"/>
          <ac:spMkLst>
            <pc:docMk/>
            <pc:sldMk cId="680959706" sldId="4284"/>
            <ac:spMk id="2" creationId="{F9E6AF1E-146E-4104-A0CF-B8F7636EC65F}"/>
          </ac:spMkLst>
        </pc:spChg>
        <pc:spChg chg="del">
          <ac:chgData name="Maham Zahid" userId="40d79ab1edf6256e" providerId="LiveId" clId="{4DDD928E-7B4D-4AA5-8A26-4759C8C41E7A}" dt="2026-02-01T04:41:31.006" v="725" actId="700"/>
          <ac:spMkLst>
            <pc:docMk/>
            <pc:sldMk cId="680959706" sldId="4284"/>
            <ac:spMk id="3" creationId="{9A5F6411-1F36-4F77-8FCD-F5C25156F064}"/>
          </ac:spMkLst>
        </pc:spChg>
        <pc:picChg chg="add mod">
          <ac:chgData name="Maham Zahid" userId="40d79ab1edf6256e" providerId="LiveId" clId="{4DDD928E-7B4D-4AA5-8A26-4759C8C41E7A}" dt="2026-02-01T04:41:37.366" v="728" actId="14100"/>
          <ac:picMkLst>
            <pc:docMk/>
            <pc:sldMk cId="680959706" sldId="4284"/>
            <ac:picMk id="5" creationId="{729EB755-188C-416B-AB2F-56AE6F762258}"/>
          </ac:picMkLst>
        </pc:picChg>
      </pc:sldChg>
      <pc:sldChg chg="modSp add mod">
        <pc:chgData name="Maham Zahid" userId="40d79ab1edf6256e" providerId="LiveId" clId="{4DDD928E-7B4D-4AA5-8A26-4759C8C41E7A}" dt="2026-02-01T08:09:36.441" v="1679" actId="1035"/>
        <pc:sldMkLst>
          <pc:docMk/>
          <pc:sldMk cId="1658892779" sldId="4285"/>
        </pc:sldMkLst>
        <pc:spChg chg="mod">
          <ac:chgData name="Maham Zahid" userId="40d79ab1edf6256e" providerId="LiveId" clId="{4DDD928E-7B4D-4AA5-8A26-4759C8C41E7A}" dt="2026-02-01T08:09:36.441" v="1679" actId="1035"/>
          <ac:spMkLst>
            <pc:docMk/>
            <pc:sldMk cId="1658892779" sldId="4285"/>
            <ac:spMk id="2" creationId="{897355FD-DD10-4431-AB83-D780C65B0095}"/>
          </ac:spMkLst>
        </pc:spChg>
      </pc:sldChg>
      <pc:sldChg chg="addSp delSp modSp new mod modClrScheme chgLayout">
        <pc:chgData name="Maham Zahid" userId="40d79ab1edf6256e" providerId="LiveId" clId="{4DDD928E-7B4D-4AA5-8A26-4759C8C41E7A}" dt="2026-02-01T08:14:13.177" v="1698" actId="403"/>
        <pc:sldMkLst>
          <pc:docMk/>
          <pc:sldMk cId="1734574499" sldId="4286"/>
        </pc:sldMkLst>
        <pc:spChg chg="del">
          <ac:chgData name="Maham Zahid" userId="40d79ab1edf6256e" providerId="LiveId" clId="{4DDD928E-7B4D-4AA5-8A26-4759C8C41E7A}" dt="2026-02-01T08:13:24.477" v="1681" actId="700"/>
          <ac:spMkLst>
            <pc:docMk/>
            <pc:sldMk cId="1734574499" sldId="4286"/>
            <ac:spMk id="2" creationId="{D9B3754E-8B1D-4489-A351-5F832C0DB6B0}"/>
          </ac:spMkLst>
        </pc:spChg>
        <pc:spChg chg="del">
          <ac:chgData name="Maham Zahid" userId="40d79ab1edf6256e" providerId="LiveId" clId="{4DDD928E-7B4D-4AA5-8A26-4759C8C41E7A}" dt="2026-02-01T08:13:24.477" v="1681" actId="700"/>
          <ac:spMkLst>
            <pc:docMk/>
            <pc:sldMk cId="1734574499" sldId="4286"/>
            <ac:spMk id="3" creationId="{3CFD8489-C9A3-4970-889E-3D3D821404DB}"/>
          </ac:spMkLst>
        </pc:spChg>
        <pc:spChg chg="add del mod ord">
          <ac:chgData name="Maham Zahid" userId="40d79ab1edf6256e" providerId="LiveId" clId="{4DDD928E-7B4D-4AA5-8A26-4759C8C41E7A}" dt="2026-02-01T08:13:26.492" v="1682" actId="700"/>
          <ac:spMkLst>
            <pc:docMk/>
            <pc:sldMk cId="1734574499" sldId="4286"/>
            <ac:spMk id="4" creationId="{589182CD-C8BF-44BD-9DD5-3C1ED70871C1}"/>
          </ac:spMkLst>
        </pc:spChg>
        <pc:spChg chg="add del mod ord">
          <ac:chgData name="Maham Zahid" userId="40d79ab1edf6256e" providerId="LiveId" clId="{4DDD928E-7B4D-4AA5-8A26-4759C8C41E7A}" dt="2026-02-01T08:13:26.492" v="1682" actId="700"/>
          <ac:spMkLst>
            <pc:docMk/>
            <pc:sldMk cId="1734574499" sldId="4286"/>
            <ac:spMk id="5" creationId="{08A4C208-9B56-4C45-8D80-BE19894D8632}"/>
          </ac:spMkLst>
        </pc:spChg>
        <pc:spChg chg="add mod">
          <ac:chgData name="Maham Zahid" userId="40d79ab1edf6256e" providerId="LiveId" clId="{4DDD928E-7B4D-4AA5-8A26-4759C8C41E7A}" dt="2026-02-01T08:14:13.177" v="1698" actId="403"/>
          <ac:spMkLst>
            <pc:docMk/>
            <pc:sldMk cId="1734574499" sldId="4286"/>
            <ac:spMk id="8" creationId="{E667F0C9-A26B-4754-9D62-B882CD703A64}"/>
          </ac:spMkLst>
        </pc:spChg>
        <pc:picChg chg="add mod">
          <ac:chgData name="Maham Zahid" userId="40d79ab1edf6256e" providerId="LiveId" clId="{4DDD928E-7B4D-4AA5-8A26-4759C8C41E7A}" dt="2026-02-01T08:13:39.980" v="1687" actId="1076"/>
          <ac:picMkLst>
            <pc:docMk/>
            <pc:sldMk cId="1734574499" sldId="4286"/>
            <ac:picMk id="7" creationId="{29BD16EC-4BA6-475E-B1BE-D6132692E5DD}"/>
          </ac:picMkLst>
        </pc:picChg>
      </pc:sldChg>
      <pc:sldChg chg="addSp modSp new mod modClrScheme chgLayout">
        <pc:chgData name="Maham Zahid" userId="40d79ab1edf6256e" providerId="LiveId" clId="{4DDD928E-7B4D-4AA5-8A26-4759C8C41E7A}" dt="2026-02-01T08:48:01.200" v="3149" actId="20577"/>
        <pc:sldMkLst>
          <pc:docMk/>
          <pc:sldMk cId="2774546829" sldId="4287"/>
        </pc:sldMkLst>
        <pc:spChg chg="add mod">
          <ac:chgData name="Maham Zahid" userId="40d79ab1edf6256e" providerId="LiveId" clId="{4DDD928E-7B4D-4AA5-8A26-4759C8C41E7A}" dt="2026-02-01T08:15:19.877" v="1715" actId="20577"/>
          <ac:spMkLst>
            <pc:docMk/>
            <pc:sldMk cId="2774546829" sldId="4287"/>
            <ac:spMk id="2" creationId="{412EE960-4F7E-497F-A23E-721C4078B2C6}"/>
          </ac:spMkLst>
        </pc:spChg>
        <pc:spChg chg="add mod">
          <ac:chgData name="Maham Zahid" userId="40d79ab1edf6256e" providerId="LiveId" clId="{4DDD928E-7B4D-4AA5-8A26-4759C8C41E7A}" dt="2026-02-01T08:48:01.200" v="3149" actId="20577"/>
          <ac:spMkLst>
            <pc:docMk/>
            <pc:sldMk cId="2774546829" sldId="4287"/>
            <ac:spMk id="3" creationId="{2955F385-F0FB-4C48-8045-F84E908904BE}"/>
          </ac:spMkLst>
        </pc:spChg>
      </pc:sldChg>
      <pc:sldChg chg="addSp delSp modSp new mod">
        <pc:chgData name="Maham Zahid" userId="40d79ab1edf6256e" providerId="LiveId" clId="{4DDD928E-7B4D-4AA5-8A26-4759C8C41E7A}" dt="2026-02-01T08:39:21.468" v="2295" actId="20577"/>
        <pc:sldMkLst>
          <pc:docMk/>
          <pc:sldMk cId="3598731337" sldId="4288"/>
        </pc:sldMkLst>
        <pc:spChg chg="del">
          <ac:chgData name="Maham Zahid" userId="40d79ab1edf6256e" providerId="LiveId" clId="{4DDD928E-7B4D-4AA5-8A26-4759C8C41E7A}" dt="2026-02-01T08:26:46.396" v="2022" actId="478"/>
          <ac:spMkLst>
            <pc:docMk/>
            <pc:sldMk cId="3598731337" sldId="4288"/>
            <ac:spMk id="2" creationId="{6501F70A-C9F3-41AA-A723-53D3B3BF25E0}"/>
          </ac:spMkLst>
        </pc:spChg>
        <pc:spChg chg="mod">
          <ac:chgData name="Maham Zahid" userId="40d79ab1edf6256e" providerId="LiveId" clId="{4DDD928E-7B4D-4AA5-8A26-4759C8C41E7A}" dt="2026-02-01T08:30:26.839" v="2065" actId="122"/>
          <ac:spMkLst>
            <pc:docMk/>
            <pc:sldMk cId="3598731337" sldId="4288"/>
            <ac:spMk id="3" creationId="{C4457847-4E73-4FF5-81E1-A43B4ECB2E3A}"/>
          </ac:spMkLst>
        </pc:spChg>
        <pc:spChg chg="add mod">
          <ac:chgData name="Maham Zahid" userId="40d79ab1edf6256e" providerId="LiveId" clId="{4DDD928E-7B4D-4AA5-8A26-4759C8C41E7A}" dt="2026-02-01T08:37:04.042" v="2198" actId="1037"/>
          <ac:spMkLst>
            <pc:docMk/>
            <pc:sldMk cId="3598731337" sldId="4288"/>
            <ac:spMk id="8" creationId="{DFC833A0-5684-4ED4-867C-53C7C8B19CC1}"/>
          </ac:spMkLst>
        </pc:spChg>
        <pc:spChg chg="add mod">
          <ac:chgData name="Maham Zahid" userId="40d79ab1edf6256e" providerId="LiveId" clId="{4DDD928E-7B4D-4AA5-8A26-4759C8C41E7A}" dt="2026-02-01T08:38:22.296" v="2227" actId="20577"/>
          <ac:spMkLst>
            <pc:docMk/>
            <pc:sldMk cId="3598731337" sldId="4288"/>
            <ac:spMk id="9" creationId="{B8A37F8F-7CE5-4273-A035-A598A29A6C93}"/>
          </ac:spMkLst>
        </pc:spChg>
        <pc:spChg chg="add mod">
          <ac:chgData name="Maham Zahid" userId="40d79ab1edf6256e" providerId="LiveId" clId="{4DDD928E-7B4D-4AA5-8A26-4759C8C41E7A}" dt="2026-02-01T08:38:26.294" v="2235" actId="20577"/>
          <ac:spMkLst>
            <pc:docMk/>
            <pc:sldMk cId="3598731337" sldId="4288"/>
            <ac:spMk id="10" creationId="{36132E11-8307-40BC-AA9E-77FA7CCCA49A}"/>
          </ac:spMkLst>
        </pc:spChg>
        <pc:spChg chg="add mod">
          <ac:chgData name="Maham Zahid" userId="40d79ab1edf6256e" providerId="LiveId" clId="{4DDD928E-7B4D-4AA5-8A26-4759C8C41E7A}" dt="2026-02-01T08:38:35.196" v="2243" actId="20577"/>
          <ac:spMkLst>
            <pc:docMk/>
            <pc:sldMk cId="3598731337" sldId="4288"/>
            <ac:spMk id="11" creationId="{3766EC1C-94B2-4FA7-BC90-6CF1E84A04B7}"/>
          </ac:spMkLst>
        </pc:spChg>
        <pc:spChg chg="add mod">
          <ac:chgData name="Maham Zahid" userId="40d79ab1edf6256e" providerId="LiveId" clId="{4DDD928E-7B4D-4AA5-8A26-4759C8C41E7A}" dt="2026-02-01T08:38:44.429" v="2249" actId="20577"/>
          <ac:spMkLst>
            <pc:docMk/>
            <pc:sldMk cId="3598731337" sldId="4288"/>
            <ac:spMk id="12" creationId="{52F93C39-54D7-4923-AC57-20DDFBE6842F}"/>
          </ac:spMkLst>
        </pc:spChg>
        <pc:spChg chg="add mod">
          <ac:chgData name="Maham Zahid" userId="40d79ab1edf6256e" providerId="LiveId" clId="{4DDD928E-7B4D-4AA5-8A26-4759C8C41E7A}" dt="2026-02-01T08:38:52.886" v="2257" actId="20577"/>
          <ac:spMkLst>
            <pc:docMk/>
            <pc:sldMk cId="3598731337" sldId="4288"/>
            <ac:spMk id="13" creationId="{A9F56ACB-D16A-4FB1-93B0-AF3B8EA30CC4}"/>
          </ac:spMkLst>
        </pc:spChg>
        <pc:spChg chg="add mod">
          <ac:chgData name="Maham Zahid" userId="40d79ab1edf6256e" providerId="LiveId" clId="{4DDD928E-7B4D-4AA5-8A26-4759C8C41E7A}" dt="2026-02-01T08:38:56.393" v="2265" actId="20577"/>
          <ac:spMkLst>
            <pc:docMk/>
            <pc:sldMk cId="3598731337" sldId="4288"/>
            <ac:spMk id="14" creationId="{71F229DD-9E56-429A-AED6-C43FE5D0FE52}"/>
          </ac:spMkLst>
        </pc:spChg>
        <pc:spChg chg="add mod">
          <ac:chgData name="Maham Zahid" userId="40d79ab1edf6256e" providerId="LiveId" clId="{4DDD928E-7B4D-4AA5-8A26-4759C8C41E7A}" dt="2026-02-01T08:39:07.394" v="2273" actId="20577"/>
          <ac:spMkLst>
            <pc:docMk/>
            <pc:sldMk cId="3598731337" sldId="4288"/>
            <ac:spMk id="15" creationId="{A312D46A-7E60-45F1-923D-0AFD0818F21B}"/>
          </ac:spMkLst>
        </pc:spChg>
        <pc:spChg chg="add mod">
          <ac:chgData name="Maham Zahid" userId="40d79ab1edf6256e" providerId="LiveId" clId="{4DDD928E-7B4D-4AA5-8A26-4759C8C41E7A}" dt="2026-02-01T08:39:12.577" v="2287" actId="20577"/>
          <ac:spMkLst>
            <pc:docMk/>
            <pc:sldMk cId="3598731337" sldId="4288"/>
            <ac:spMk id="16" creationId="{0827CAA3-2595-4938-8467-740CEE8B5757}"/>
          </ac:spMkLst>
        </pc:spChg>
        <pc:spChg chg="add mod">
          <ac:chgData name="Maham Zahid" userId="40d79ab1edf6256e" providerId="LiveId" clId="{4DDD928E-7B4D-4AA5-8A26-4759C8C41E7A}" dt="2026-02-01T08:39:21.468" v="2295" actId="20577"/>
          <ac:spMkLst>
            <pc:docMk/>
            <pc:sldMk cId="3598731337" sldId="4288"/>
            <ac:spMk id="17" creationId="{4C5420F8-B113-4D0E-9AA8-D20073363163}"/>
          </ac:spMkLst>
        </pc:spChg>
        <pc:picChg chg="add mod">
          <ac:chgData name="Maham Zahid" userId="40d79ab1edf6256e" providerId="LiveId" clId="{4DDD928E-7B4D-4AA5-8A26-4759C8C41E7A}" dt="2026-02-01T08:28:11.350" v="2034" actId="14100"/>
          <ac:picMkLst>
            <pc:docMk/>
            <pc:sldMk cId="3598731337" sldId="4288"/>
            <ac:picMk id="5" creationId="{726493BE-5F72-4AFE-82C8-D93E19E9E98A}"/>
          </ac:picMkLst>
        </pc:picChg>
        <pc:picChg chg="add mod">
          <ac:chgData name="Maham Zahid" userId="40d79ab1edf6256e" providerId="LiveId" clId="{4DDD928E-7B4D-4AA5-8A26-4759C8C41E7A}" dt="2026-02-01T08:28:30.680" v="2048" actId="1038"/>
          <ac:picMkLst>
            <pc:docMk/>
            <pc:sldMk cId="3598731337" sldId="4288"/>
            <ac:picMk id="7" creationId="{9D5CAD75-679D-4566-AA98-0C59B2139758}"/>
          </ac:picMkLst>
        </pc:picChg>
      </pc:sldChg>
      <pc:sldChg chg="addSp delSp modSp new mod">
        <pc:chgData name="Maham Zahid" userId="40d79ab1edf6256e" providerId="LiveId" clId="{4DDD928E-7B4D-4AA5-8A26-4759C8C41E7A}" dt="2026-02-01T08:35:44.328" v="2185" actId="732"/>
        <pc:sldMkLst>
          <pc:docMk/>
          <pc:sldMk cId="1760491141" sldId="4289"/>
        </pc:sldMkLst>
        <pc:spChg chg="del mod">
          <ac:chgData name="Maham Zahid" userId="40d79ab1edf6256e" providerId="LiveId" clId="{4DDD928E-7B4D-4AA5-8A26-4759C8C41E7A}" dt="2026-02-01T08:30:40.566" v="2088" actId="478"/>
          <ac:spMkLst>
            <pc:docMk/>
            <pc:sldMk cId="1760491141" sldId="4289"/>
            <ac:spMk id="2" creationId="{22EA90D9-3418-42B7-ABB0-FDD8E861FFC1}"/>
          </ac:spMkLst>
        </pc:spChg>
        <pc:spChg chg="mod">
          <ac:chgData name="Maham Zahid" userId="40d79ab1edf6256e" providerId="LiveId" clId="{4DDD928E-7B4D-4AA5-8A26-4759C8C41E7A}" dt="2026-02-01T08:30:37.821" v="2086" actId="20577"/>
          <ac:spMkLst>
            <pc:docMk/>
            <pc:sldMk cId="1760491141" sldId="4289"/>
            <ac:spMk id="3" creationId="{2C2EE03F-2820-4E53-BC7D-562028AFB983}"/>
          </ac:spMkLst>
        </pc:spChg>
        <pc:picChg chg="add mod">
          <ac:chgData name="Maham Zahid" userId="40d79ab1edf6256e" providerId="LiveId" clId="{4DDD928E-7B4D-4AA5-8A26-4759C8C41E7A}" dt="2026-02-01T08:30:50.387" v="2089"/>
          <ac:picMkLst>
            <pc:docMk/>
            <pc:sldMk cId="1760491141" sldId="4289"/>
            <ac:picMk id="4" creationId="{2898525F-7630-4282-95F3-4D77A879D30F}"/>
          </ac:picMkLst>
        </pc:picChg>
        <pc:picChg chg="add del mod">
          <ac:chgData name="Maham Zahid" userId="40d79ab1edf6256e" providerId="LiveId" clId="{4DDD928E-7B4D-4AA5-8A26-4759C8C41E7A}" dt="2026-02-01T08:35:29.951" v="2184" actId="1036"/>
          <ac:picMkLst>
            <pc:docMk/>
            <pc:sldMk cId="1760491141" sldId="4289"/>
            <ac:picMk id="5" creationId="{D21C0206-8432-4575-AA6B-69E6A0769C6E}"/>
          </ac:picMkLst>
        </pc:picChg>
        <pc:picChg chg="add mod">
          <ac:chgData name="Maham Zahid" userId="40d79ab1edf6256e" providerId="LiveId" clId="{4DDD928E-7B4D-4AA5-8A26-4759C8C41E7A}" dt="2026-02-01T08:31:35.380" v="2098" actId="14100"/>
          <ac:picMkLst>
            <pc:docMk/>
            <pc:sldMk cId="1760491141" sldId="4289"/>
            <ac:picMk id="7" creationId="{D1607446-5EA3-4BF5-B3C9-0C31364F0518}"/>
          </ac:picMkLst>
        </pc:picChg>
        <pc:picChg chg="add mod">
          <ac:chgData name="Maham Zahid" userId="40d79ab1edf6256e" providerId="LiveId" clId="{4DDD928E-7B4D-4AA5-8A26-4759C8C41E7A}" dt="2026-02-01T08:32:58.576" v="2133" actId="14100"/>
          <ac:picMkLst>
            <pc:docMk/>
            <pc:sldMk cId="1760491141" sldId="4289"/>
            <ac:picMk id="9" creationId="{920F5301-0631-43F3-8342-51957B0B04BE}"/>
          </ac:picMkLst>
        </pc:picChg>
        <pc:picChg chg="add del mod">
          <ac:chgData name="Maham Zahid" userId="40d79ab1edf6256e" providerId="LiveId" clId="{4DDD928E-7B4D-4AA5-8A26-4759C8C41E7A}" dt="2026-02-01T08:34:48.024" v="2159" actId="478"/>
          <ac:picMkLst>
            <pc:docMk/>
            <pc:sldMk cId="1760491141" sldId="4289"/>
            <ac:picMk id="11" creationId="{55A7ACA5-1D97-43B7-9712-19E82E2A2485}"/>
          </ac:picMkLst>
        </pc:picChg>
        <pc:picChg chg="add mod modCrop">
          <ac:chgData name="Maham Zahid" userId="40d79ab1edf6256e" providerId="LiveId" clId="{4DDD928E-7B4D-4AA5-8A26-4759C8C41E7A}" dt="2026-02-01T08:35:44.328" v="2185" actId="732"/>
          <ac:picMkLst>
            <pc:docMk/>
            <pc:sldMk cId="1760491141" sldId="4289"/>
            <ac:picMk id="13" creationId="{7C193F2D-5430-4586-9025-3F2DAD1F41FD}"/>
          </ac:picMkLst>
        </pc:picChg>
      </pc:sldChg>
      <pc:sldChg chg="modSp new mod">
        <pc:chgData name="Maham Zahid" userId="40d79ab1edf6256e" providerId="LiveId" clId="{4DDD928E-7B4D-4AA5-8A26-4759C8C41E7A}" dt="2026-02-01T08:45:37.961" v="3113" actId="20577"/>
        <pc:sldMkLst>
          <pc:docMk/>
          <pc:sldMk cId="731497676" sldId="4290"/>
        </pc:sldMkLst>
        <pc:spChg chg="mod">
          <ac:chgData name="Maham Zahid" userId="40d79ab1edf6256e" providerId="LiveId" clId="{4DDD928E-7B4D-4AA5-8A26-4759C8C41E7A}" dt="2026-02-01T08:45:37.961" v="3113" actId="20577"/>
          <ac:spMkLst>
            <pc:docMk/>
            <pc:sldMk cId="731497676" sldId="4290"/>
            <ac:spMk id="2" creationId="{929B9976-6D1C-40F1-B6E7-6D5080DBDCE0}"/>
          </ac:spMkLst>
        </pc:spChg>
        <pc:spChg chg="mod">
          <ac:chgData name="Maham Zahid" userId="40d79ab1edf6256e" providerId="LiveId" clId="{4DDD928E-7B4D-4AA5-8A26-4759C8C41E7A}" dt="2026-02-01T08:40:54.646" v="2308" actId="207"/>
          <ac:spMkLst>
            <pc:docMk/>
            <pc:sldMk cId="731497676" sldId="4290"/>
            <ac:spMk id="3" creationId="{25927473-8BCD-4319-B943-3C6CC9A7A7F3}"/>
          </ac:spMkLst>
        </pc:spChg>
      </pc:sldChg>
      <pc:sldChg chg="modSp new mod">
        <pc:chgData name="Maham Zahid" userId="40d79ab1edf6256e" providerId="LiveId" clId="{4DDD928E-7B4D-4AA5-8A26-4759C8C41E7A}" dt="2026-02-01T08:46:21.808" v="3140" actId="20577"/>
        <pc:sldMkLst>
          <pc:docMk/>
          <pc:sldMk cId="3073079590" sldId="4291"/>
        </pc:sldMkLst>
        <pc:spChg chg="mod">
          <ac:chgData name="Maham Zahid" userId="40d79ab1edf6256e" providerId="LiveId" clId="{4DDD928E-7B4D-4AA5-8A26-4759C8C41E7A}" dt="2026-02-01T08:46:21.808" v="3140" actId="20577"/>
          <ac:spMkLst>
            <pc:docMk/>
            <pc:sldMk cId="3073079590" sldId="4291"/>
            <ac:spMk id="2" creationId="{2F655689-8B03-4E63-BBE2-37B3C5EF14D2}"/>
          </ac:spMkLst>
        </pc:spChg>
        <pc:spChg chg="mod">
          <ac:chgData name="Maham Zahid" userId="40d79ab1edf6256e" providerId="LiveId" clId="{4DDD928E-7B4D-4AA5-8A26-4759C8C41E7A}" dt="2026-02-01T08:45:59.557" v="3128" actId="207"/>
          <ac:spMkLst>
            <pc:docMk/>
            <pc:sldMk cId="3073079590" sldId="4291"/>
            <ac:spMk id="3" creationId="{B03643E2-E2AA-470F-B323-85DF3F33D08D}"/>
          </ac:spMkLst>
        </pc:spChg>
      </pc:sldChg>
      <pc:sldChg chg="addSp delSp modSp new mod modClrScheme chgLayout">
        <pc:chgData name="Maham Zahid" userId="40d79ab1edf6256e" providerId="LiveId" clId="{4DDD928E-7B4D-4AA5-8A26-4759C8C41E7A}" dt="2026-02-01T08:47:09.972" v="3144" actId="700"/>
        <pc:sldMkLst>
          <pc:docMk/>
          <pc:sldMk cId="4087791204" sldId="4292"/>
        </pc:sldMkLst>
        <pc:spChg chg="add del mod">
          <ac:chgData name="Maham Zahid" userId="40d79ab1edf6256e" providerId="LiveId" clId="{4DDD928E-7B4D-4AA5-8A26-4759C8C41E7A}" dt="2026-02-01T08:47:09.972" v="3144" actId="700"/>
          <ac:spMkLst>
            <pc:docMk/>
            <pc:sldMk cId="4087791204" sldId="4292"/>
            <ac:spMk id="2" creationId="{F05A1869-B7AD-4A15-9251-D69643C008E4}"/>
          </ac:spMkLst>
        </pc:spChg>
        <pc:spChg chg="add del mod">
          <ac:chgData name="Maham Zahid" userId="40d79ab1edf6256e" providerId="LiveId" clId="{4DDD928E-7B4D-4AA5-8A26-4759C8C41E7A}" dt="2026-02-01T08:47:09.972" v="3144" actId="700"/>
          <ac:spMkLst>
            <pc:docMk/>
            <pc:sldMk cId="4087791204" sldId="4292"/>
            <ac:spMk id="3" creationId="{5ADC6D1E-A7B8-4EA2-8D43-B9810D2842F4}"/>
          </ac:spMkLst>
        </pc:spChg>
        <pc:spChg chg="add del mod">
          <ac:chgData name="Maham Zahid" userId="40d79ab1edf6256e" providerId="LiveId" clId="{4DDD928E-7B4D-4AA5-8A26-4759C8C41E7A}" dt="2026-02-01T08:47:09.972" v="3144" actId="700"/>
          <ac:spMkLst>
            <pc:docMk/>
            <pc:sldMk cId="4087791204" sldId="4292"/>
            <ac:spMk id="4" creationId="{785DEAE7-919F-416D-9AEA-49BFC1C9C762}"/>
          </ac:spMkLst>
        </pc:spChg>
      </pc:sldChg>
      <pc:sldMasterChg chg="delSldLayout">
        <pc:chgData name="Maham Zahid" userId="40d79ab1edf6256e" providerId="LiveId" clId="{4DDD928E-7B4D-4AA5-8A26-4759C8C41E7A}" dt="2026-02-01T04:22:48.238" v="5" actId="47"/>
        <pc:sldMasterMkLst>
          <pc:docMk/>
          <pc:sldMasterMk cId="3891906960" sldId="2147483648"/>
        </pc:sldMasterMkLst>
        <pc:sldLayoutChg chg="del">
          <pc:chgData name="Maham Zahid" userId="40d79ab1edf6256e" providerId="LiveId" clId="{4DDD928E-7B4D-4AA5-8A26-4759C8C41E7A}" dt="2026-02-01T04:22:48.238" v="5" actId="47"/>
          <pc:sldLayoutMkLst>
            <pc:docMk/>
            <pc:sldMasterMk cId="3891906960" sldId="2147483648"/>
            <pc:sldLayoutMk cId="45340394" sldId="2147483667"/>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1" dirty="0"/>
              <a:t>Per-protocol analysis </a:t>
            </a:r>
          </a:p>
          <a:p>
            <a:pPr>
              <a:defRPr/>
            </a:pPr>
            <a:r>
              <a:rPr lang="en-US" sz="1200" b="1" dirty="0"/>
              <a:t>(biochemical</a:t>
            </a:r>
            <a:r>
              <a:rPr lang="en-US" sz="1200" b="1" baseline="0" dirty="0"/>
              <a:t> verification cut-off &lt;10ppm CO</a:t>
            </a:r>
            <a:endParaRPr lang="en-US" sz="1400"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3000188068109589E-2"/>
          <c:y val="0.35228370147471522"/>
          <c:w val="0.91399962386378086"/>
          <c:h val="0.48042602432860282"/>
        </c:manualLayout>
      </c:layout>
      <c:barChart>
        <c:barDir val="col"/>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Lbls>
            <c:dLbl>
              <c:idx val="0"/>
              <c:layout>
                <c:manualLayout>
                  <c:x val="-3.9091080061917811E-3"/>
                  <c:y val="0.1236263903405931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F49-4A11-BD63-1FFE4162F472}"/>
                </c:ext>
              </c:extLst>
            </c:dLbl>
            <c:dLbl>
              <c:idx val="1"/>
              <c:layout>
                <c:manualLayout>
                  <c:x val="-7.8182160123834894E-3"/>
                  <c:y val="0.1287774899381178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F49-4A11-BD63-1FFE4162F47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mHealth</c:v>
                </c:pt>
                <c:pt idx="1">
                  <c:v>Usual care</c:v>
                </c:pt>
              </c:strCache>
            </c:strRef>
          </c:cat>
          <c:val>
            <c:numRef>
              <c:f>Sheet1!$B$2:$B$3</c:f>
              <c:numCache>
                <c:formatCode>0.0%</c:formatCode>
                <c:ptCount val="2"/>
                <c:pt idx="0">
                  <c:v>0.45</c:v>
                </c:pt>
                <c:pt idx="1">
                  <c:v>0.17299999999999999</c:v>
                </c:pt>
              </c:numCache>
            </c:numRef>
          </c:val>
          <c:extLst>
            <c:ext xmlns:c16="http://schemas.microsoft.com/office/drawing/2014/chart" uri="{C3380CC4-5D6E-409C-BE32-E72D297353CC}">
              <c16:uniqueId val="{00000000-1F49-4A11-BD63-1FFE4162F472}"/>
            </c:ext>
          </c:extLst>
        </c:ser>
        <c:dLbls>
          <c:dLblPos val="outEnd"/>
          <c:showLegendKey val="0"/>
          <c:showVal val="1"/>
          <c:showCatName val="0"/>
          <c:showSerName val="0"/>
          <c:showPercent val="0"/>
          <c:showBubbleSize val="0"/>
        </c:dLbls>
        <c:gapWidth val="150"/>
        <c:axId val="1516494991"/>
        <c:axId val="1516492495"/>
      </c:barChart>
      <c:catAx>
        <c:axId val="151649499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16492495"/>
        <c:crosses val="autoZero"/>
        <c:auto val="1"/>
        <c:lblAlgn val="ctr"/>
        <c:lblOffset val="100"/>
        <c:noMultiLvlLbl val="0"/>
      </c:catAx>
      <c:valAx>
        <c:axId val="1516492495"/>
        <c:scaling>
          <c:orientation val="minMax"/>
        </c:scaling>
        <c:delete val="1"/>
        <c:axPos val="l"/>
        <c:numFmt formatCode="0.0%" sourceLinked="1"/>
        <c:majorTickMark val="out"/>
        <c:minorTickMark val="none"/>
        <c:tickLblPos val="nextTo"/>
        <c:crossAx val="15164949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1" dirty="0"/>
              <a:t>ITT</a:t>
            </a:r>
            <a:r>
              <a:rPr lang="en-US" sz="1400" b="1" baseline="0" dirty="0"/>
              <a:t> sensitivity </a:t>
            </a:r>
            <a:r>
              <a:rPr lang="en-US" sz="1400" b="1" dirty="0"/>
              <a:t> analysis </a:t>
            </a:r>
          </a:p>
          <a:p>
            <a:pPr>
              <a:defRPr/>
            </a:pPr>
            <a:r>
              <a:rPr lang="en-US" sz="1200" b="1" dirty="0"/>
              <a:t>(biochemical</a:t>
            </a:r>
            <a:r>
              <a:rPr lang="en-US" sz="1200" b="1" baseline="0" dirty="0"/>
              <a:t> verification cut-off &lt;6ppm CO</a:t>
            </a:r>
            <a:endParaRPr lang="en-US" sz="1400"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3000188068109589E-2"/>
          <c:y val="0.35228370147471522"/>
          <c:w val="0.91399962386378086"/>
          <c:h val="0.48042602432860282"/>
        </c:manualLayout>
      </c:layout>
      <c:barChart>
        <c:barDir val="col"/>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0-C55F-41B5-B7B6-6B0BA48AB370}"/>
              </c:ext>
            </c:extLst>
          </c:dPt>
          <c:dLbls>
            <c:dLbl>
              <c:idx val="0"/>
              <c:layout>
                <c:manualLayout>
                  <c:x val="-3.9091080061917811E-3"/>
                  <c:y val="0.1236263903405931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55F-41B5-B7B6-6B0BA48AB370}"/>
                </c:ext>
              </c:extLst>
            </c:dLbl>
            <c:dLbl>
              <c:idx val="1"/>
              <c:layout>
                <c:manualLayout>
                  <c:x val="-7.8182160123834894E-3"/>
                  <c:y val="0.12877748993811786"/>
                </c:manualLayout>
              </c:layout>
              <c:spPr>
                <a:solidFill>
                  <a:schemeClr val="accent6"/>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5F-41B5-B7B6-6B0BA48AB37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mHealth</c:v>
                </c:pt>
                <c:pt idx="1">
                  <c:v>Usual care</c:v>
                </c:pt>
              </c:strCache>
            </c:strRef>
          </c:cat>
          <c:val>
            <c:numRef>
              <c:f>Sheet1!$B$2:$B$3</c:f>
              <c:numCache>
                <c:formatCode>0.0%</c:formatCode>
                <c:ptCount val="2"/>
                <c:pt idx="0">
                  <c:v>0.376</c:v>
                </c:pt>
                <c:pt idx="1">
                  <c:v>0.106</c:v>
                </c:pt>
              </c:numCache>
            </c:numRef>
          </c:val>
          <c:extLst>
            <c:ext xmlns:c16="http://schemas.microsoft.com/office/drawing/2014/chart" uri="{C3380CC4-5D6E-409C-BE32-E72D297353CC}">
              <c16:uniqueId val="{00000002-C55F-41B5-B7B6-6B0BA48AB370}"/>
            </c:ext>
          </c:extLst>
        </c:ser>
        <c:dLbls>
          <c:dLblPos val="outEnd"/>
          <c:showLegendKey val="0"/>
          <c:showVal val="1"/>
          <c:showCatName val="0"/>
          <c:showSerName val="0"/>
          <c:showPercent val="0"/>
          <c:showBubbleSize val="0"/>
        </c:dLbls>
        <c:gapWidth val="150"/>
        <c:axId val="1516494991"/>
        <c:axId val="1516492495"/>
      </c:barChart>
      <c:catAx>
        <c:axId val="151649499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16492495"/>
        <c:crosses val="autoZero"/>
        <c:auto val="1"/>
        <c:lblAlgn val="ctr"/>
        <c:lblOffset val="100"/>
        <c:noMultiLvlLbl val="0"/>
      </c:catAx>
      <c:valAx>
        <c:axId val="1516492495"/>
        <c:scaling>
          <c:orientation val="minMax"/>
        </c:scaling>
        <c:delete val="1"/>
        <c:axPos val="l"/>
        <c:numFmt formatCode="0.0%" sourceLinked="1"/>
        <c:majorTickMark val="out"/>
        <c:minorTickMark val="none"/>
        <c:tickLblPos val="nextTo"/>
        <c:crossAx val="15164949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1" dirty="0"/>
              <a:t>PP</a:t>
            </a:r>
            <a:r>
              <a:rPr lang="en-US" sz="1400" b="1" baseline="0" dirty="0"/>
              <a:t> sensitivity</a:t>
            </a:r>
            <a:r>
              <a:rPr lang="en-US" sz="1400" b="1" dirty="0"/>
              <a:t> analysis </a:t>
            </a:r>
          </a:p>
          <a:p>
            <a:pPr>
              <a:defRPr/>
            </a:pPr>
            <a:r>
              <a:rPr lang="en-US" sz="1200" b="1" dirty="0"/>
              <a:t>(biochemical</a:t>
            </a:r>
            <a:r>
              <a:rPr lang="en-US" sz="1200" b="1" baseline="0" dirty="0"/>
              <a:t> verification cut-off &lt;6ppm CO</a:t>
            </a:r>
            <a:endParaRPr lang="en-US" sz="1400" b="1" dirty="0"/>
          </a:p>
        </c:rich>
      </c:tx>
      <c:layout>
        <c:manualLayout>
          <c:xMode val="edge"/>
          <c:yMode val="edge"/>
          <c:x val="0.10499433179339102"/>
          <c:y val="0.11332419114554371"/>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3000188068109589E-2"/>
          <c:y val="0.35228370147471522"/>
          <c:w val="0.91399962386378086"/>
          <c:h val="0.48042602432860282"/>
        </c:manualLayout>
      </c:layout>
      <c:barChart>
        <c:barDir val="col"/>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chemeClr val="accent2"/>
              </a:solidFill>
              <a:ln w="19050">
                <a:solidFill>
                  <a:schemeClr val="lt1"/>
                </a:solidFill>
              </a:ln>
              <a:effectLst/>
            </c:spPr>
            <c:extLst>
              <c:ext xmlns:c16="http://schemas.microsoft.com/office/drawing/2014/chart" uri="{C3380CC4-5D6E-409C-BE32-E72D297353CC}">
                <c16:uniqueId val="{00000000-D9B2-462F-9CB1-A8B2AE4BC67C}"/>
              </c:ext>
            </c:extLst>
          </c:dPt>
          <c:dPt>
            <c:idx val="1"/>
            <c:invertIfNegative val="0"/>
            <c:bubble3D val="0"/>
            <c:spPr>
              <a:solidFill>
                <a:schemeClr val="accent2"/>
              </a:solidFill>
              <a:ln w="19050">
                <a:solidFill>
                  <a:schemeClr val="lt1"/>
                </a:solidFill>
              </a:ln>
              <a:effectLst/>
            </c:spPr>
            <c:extLst>
              <c:ext xmlns:c16="http://schemas.microsoft.com/office/drawing/2014/chart" uri="{C3380CC4-5D6E-409C-BE32-E72D297353CC}">
                <c16:uniqueId val="{00000001-D9B2-462F-9CB1-A8B2AE4BC67C}"/>
              </c:ext>
            </c:extLst>
          </c:dPt>
          <c:dLbls>
            <c:dLbl>
              <c:idx val="0"/>
              <c:layout>
                <c:manualLayout>
                  <c:x val="-3.9091080061917811E-3"/>
                  <c:y val="0.1236263903405931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9B2-462F-9CB1-A8B2AE4BC67C}"/>
                </c:ext>
              </c:extLst>
            </c:dLbl>
            <c:dLbl>
              <c:idx val="1"/>
              <c:layout>
                <c:manualLayout>
                  <c:x val="-7.8182160123834894E-3"/>
                  <c:y val="0.1287774899381178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9B2-462F-9CB1-A8B2AE4BC67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mHealth</c:v>
                </c:pt>
                <c:pt idx="1">
                  <c:v>Usual care</c:v>
                </c:pt>
              </c:strCache>
            </c:strRef>
          </c:cat>
          <c:val>
            <c:numRef>
              <c:f>Sheet1!$B$2:$B$3</c:f>
              <c:numCache>
                <c:formatCode>0.0%</c:formatCode>
                <c:ptCount val="2"/>
                <c:pt idx="0">
                  <c:v>0.39600000000000002</c:v>
                </c:pt>
                <c:pt idx="1">
                  <c:v>0.11899999999999999</c:v>
                </c:pt>
              </c:numCache>
            </c:numRef>
          </c:val>
          <c:extLst>
            <c:ext xmlns:c16="http://schemas.microsoft.com/office/drawing/2014/chart" uri="{C3380CC4-5D6E-409C-BE32-E72D297353CC}">
              <c16:uniqueId val="{00000002-D9B2-462F-9CB1-A8B2AE4BC67C}"/>
            </c:ext>
          </c:extLst>
        </c:ser>
        <c:dLbls>
          <c:dLblPos val="outEnd"/>
          <c:showLegendKey val="0"/>
          <c:showVal val="1"/>
          <c:showCatName val="0"/>
          <c:showSerName val="0"/>
          <c:showPercent val="0"/>
          <c:showBubbleSize val="0"/>
        </c:dLbls>
        <c:gapWidth val="150"/>
        <c:axId val="1516494991"/>
        <c:axId val="1516492495"/>
      </c:barChart>
      <c:catAx>
        <c:axId val="151649499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16492495"/>
        <c:crosses val="autoZero"/>
        <c:auto val="1"/>
        <c:lblAlgn val="ctr"/>
        <c:lblOffset val="100"/>
        <c:noMultiLvlLbl val="0"/>
      </c:catAx>
      <c:valAx>
        <c:axId val="1516492495"/>
        <c:scaling>
          <c:orientation val="minMax"/>
        </c:scaling>
        <c:delete val="1"/>
        <c:axPos val="l"/>
        <c:numFmt formatCode="0.0%" sourceLinked="1"/>
        <c:majorTickMark val="out"/>
        <c:minorTickMark val="none"/>
        <c:tickLblPos val="nextTo"/>
        <c:crossAx val="15164949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1" dirty="0"/>
              <a:t>Self-reported</a:t>
            </a:r>
          </a:p>
          <a:p>
            <a:pPr>
              <a:defRPr/>
            </a:pPr>
            <a:r>
              <a:rPr lang="en-US" sz="1200" b="1" dirty="0"/>
              <a:t>Quit</a:t>
            </a:r>
            <a:r>
              <a:rPr lang="en-US" sz="1200" b="1" baseline="0" dirty="0"/>
              <a:t> rate</a:t>
            </a:r>
            <a:endParaRPr lang="en-US" sz="1400" b="1" dirty="0"/>
          </a:p>
        </c:rich>
      </c:tx>
      <c:layout>
        <c:manualLayout>
          <c:xMode val="edge"/>
          <c:yMode val="edge"/>
          <c:x val="0.34958721974081075"/>
          <c:y val="0.1596840875232661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3000188068109589E-2"/>
          <c:y val="0.35228370147471522"/>
          <c:w val="0.91399962386378086"/>
          <c:h val="0.48042602432860282"/>
        </c:manualLayout>
      </c:layout>
      <c:barChart>
        <c:barDir val="col"/>
        <c:grouping val="clustered"/>
        <c:varyColors val="0"/>
        <c:ser>
          <c:idx val="0"/>
          <c:order val="0"/>
          <c:tx>
            <c:strRef>
              <c:f>Sheet1!$B$1</c:f>
              <c:strCache>
                <c:ptCount val="1"/>
                <c:pt idx="0">
                  <c:v>Sales</c:v>
                </c:pt>
              </c:strCache>
            </c:strRef>
          </c:tx>
          <c:spPr>
            <a:solidFill>
              <a:schemeClr val="accent5"/>
            </a:solidFill>
            <a:ln w="19050">
              <a:solidFill>
                <a:schemeClr val="lt1"/>
              </a:solidFill>
            </a:ln>
            <a:effectLst/>
          </c:spPr>
          <c:invertIfNegative val="0"/>
          <c:dLbls>
            <c:dLbl>
              <c:idx val="0"/>
              <c:layout>
                <c:manualLayout>
                  <c:x val="-3.9091080061917811E-3"/>
                  <c:y val="0.1236263903405931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2A-46A9-8D38-E78EC62ACB83}"/>
                </c:ext>
              </c:extLst>
            </c:dLbl>
            <c:dLbl>
              <c:idx val="1"/>
              <c:layout>
                <c:manualLayout>
                  <c:x val="-7.8182160123834894E-3"/>
                  <c:y val="0.1287774899381178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B2A-46A9-8D38-E78EC62ACB8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mHealth</c:v>
                </c:pt>
                <c:pt idx="1">
                  <c:v>Usual care</c:v>
                </c:pt>
              </c:strCache>
            </c:strRef>
          </c:cat>
          <c:val>
            <c:numRef>
              <c:f>Sheet1!$B$2:$B$3</c:f>
              <c:numCache>
                <c:formatCode>0.0%</c:formatCode>
                <c:ptCount val="2"/>
                <c:pt idx="0">
                  <c:v>0.47499999999999998</c:v>
                </c:pt>
                <c:pt idx="1">
                  <c:v>0.19400000000000001</c:v>
                </c:pt>
              </c:numCache>
            </c:numRef>
          </c:val>
          <c:extLst>
            <c:ext xmlns:c16="http://schemas.microsoft.com/office/drawing/2014/chart" uri="{C3380CC4-5D6E-409C-BE32-E72D297353CC}">
              <c16:uniqueId val="{00000002-7B2A-46A9-8D38-E78EC62ACB83}"/>
            </c:ext>
          </c:extLst>
        </c:ser>
        <c:dLbls>
          <c:dLblPos val="outEnd"/>
          <c:showLegendKey val="0"/>
          <c:showVal val="1"/>
          <c:showCatName val="0"/>
          <c:showSerName val="0"/>
          <c:showPercent val="0"/>
          <c:showBubbleSize val="0"/>
        </c:dLbls>
        <c:gapWidth val="150"/>
        <c:axId val="1516494991"/>
        <c:axId val="1516492495"/>
      </c:barChart>
      <c:catAx>
        <c:axId val="151649499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16492495"/>
        <c:crosses val="autoZero"/>
        <c:auto val="1"/>
        <c:lblAlgn val="ctr"/>
        <c:lblOffset val="100"/>
        <c:noMultiLvlLbl val="0"/>
      </c:catAx>
      <c:valAx>
        <c:axId val="1516492495"/>
        <c:scaling>
          <c:orientation val="minMax"/>
        </c:scaling>
        <c:delete val="1"/>
        <c:axPos val="l"/>
        <c:numFmt formatCode="0.0%" sourceLinked="1"/>
        <c:majorTickMark val="out"/>
        <c:minorTickMark val="none"/>
        <c:tickLblPos val="nextTo"/>
        <c:crossAx val="15164949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t>TB treatment success</a:t>
            </a:r>
          </a:p>
          <a:p>
            <a:pPr>
              <a:defRPr/>
            </a:pPr>
            <a:r>
              <a:rPr lang="en-US" sz="1600" b="1" dirty="0"/>
              <a:t>RR=1.2 (0.9-1.6)</a:t>
            </a:r>
          </a:p>
        </c:rich>
      </c:tx>
      <c:layout>
        <c:manualLayout>
          <c:xMode val="edge"/>
          <c:yMode val="edge"/>
          <c:x val="0.21314950060375712"/>
          <c:y val="3.685042122048361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3000188068109589E-2"/>
          <c:y val="0.35228370147471522"/>
          <c:w val="0.91399962386378086"/>
          <c:h val="0.48042602432860282"/>
        </c:manualLayout>
      </c:layout>
      <c:barChart>
        <c:barDir val="col"/>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Lbls>
            <c:dLbl>
              <c:idx val="0"/>
              <c:layout>
                <c:manualLayout>
                  <c:x val="-3.9091080061917811E-3"/>
                  <c:y val="0.1236263903405931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E0F-4E3B-AF20-CC27BC25A444}"/>
                </c:ext>
              </c:extLst>
            </c:dLbl>
            <c:dLbl>
              <c:idx val="1"/>
              <c:layout>
                <c:manualLayout>
                  <c:x val="-7.8182160123834894E-3"/>
                  <c:y val="0.1287774899381178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0F-4E3B-AF20-CC27BC25A44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mHealth</c:v>
                </c:pt>
                <c:pt idx="1">
                  <c:v>Usual care</c:v>
                </c:pt>
              </c:strCache>
            </c:strRef>
          </c:cat>
          <c:val>
            <c:numRef>
              <c:f>Sheet1!$B$2:$B$3</c:f>
              <c:numCache>
                <c:formatCode>0.0%</c:formatCode>
                <c:ptCount val="2"/>
                <c:pt idx="0">
                  <c:v>0.89300000000000002</c:v>
                </c:pt>
                <c:pt idx="1">
                  <c:v>0.85499999999999998</c:v>
                </c:pt>
              </c:numCache>
            </c:numRef>
          </c:val>
          <c:extLst>
            <c:ext xmlns:c16="http://schemas.microsoft.com/office/drawing/2014/chart" uri="{C3380CC4-5D6E-409C-BE32-E72D297353CC}">
              <c16:uniqueId val="{00000002-EE0F-4E3B-AF20-CC27BC25A444}"/>
            </c:ext>
          </c:extLst>
        </c:ser>
        <c:dLbls>
          <c:dLblPos val="outEnd"/>
          <c:showLegendKey val="0"/>
          <c:showVal val="1"/>
          <c:showCatName val="0"/>
          <c:showSerName val="0"/>
          <c:showPercent val="0"/>
          <c:showBubbleSize val="0"/>
        </c:dLbls>
        <c:gapWidth val="150"/>
        <c:axId val="1516494991"/>
        <c:axId val="1516492495"/>
      </c:barChart>
      <c:catAx>
        <c:axId val="151649499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16492495"/>
        <c:crosses val="autoZero"/>
        <c:auto val="1"/>
        <c:lblAlgn val="ctr"/>
        <c:lblOffset val="100"/>
        <c:noMultiLvlLbl val="0"/>
      </c:catAx>
      <c:valAx>
        <c:axId val="1516492495"/>
        <c:scaling>
          <c:orientation val="minMax"/>
        </c:scaling>
        <c:delete val="1"/>
        <c:axPos val="l"/>
        <c:numFmt formatCode="0.0%" sourceLinked="1"/>
        <c:majorTickMark val="out"/>
        <c:minorTickMark val="none"/>
        <c:tickLblPos val="nextTo"/>
        <c:crossAx val="15164949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t>Deaths reported</a:t>
            </a:r>
          </a:p>
          <a:p>
            <a:pPr>
              <a:defRPr/>
            </a:pPr>
            <a:r>
              <a:rPr lang="en-US" sz="1600" b="1" dirty="0"/>
              <a:t>RR=0.4 (0.2-0.9)</a:t>
            </a:r>
          </a:p>
        </c:rich>
      </c:tx>
      <c:layout>
        <c:manualLayout>
          <c:xMode val="edge"/>
          <c:yMode val="edge"/>
          <c:x val="0.27931130751044303"/>
          <c:y val="9.32671469728820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3000188068109589E-2"/>
          <c:y val="0.35228370147471522"/>
          <c:w val="0.91399962386378086"/>
          <c:h val="0.48042602432860282"/>
        </c:manualLayout>
      </c:layout>
      <c:barChart>
        <c:barDir val="col"/>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Lbls>
            <c:dLbl>
              <c:idx val="0"/>
              <c:layout>
                <c:manualLayout>
                  <c:x val="-3.9091080061917811E-3"/>
                  <c:y val="0.1236263903405931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869-4FEF-A2DA-BDCF37FD0840}"/>
                </c:ext>
              </c:extLst>
            </c:dLbl>
            <c:dLbl>
              <c:idx val="1"/>
              <c:layout>
                <c:manualLayout>
                  <c:x val="-7.8182160123834894E-3"/>
                  <c:y val="0.1287774899381178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869-4FEF-A2DA-BDCF37FD084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mHealth</c:v>
                </c:pt>
                <c:pt idx="1">
                  <c:v>Usual care</c:v>
                </c:pt>
              </c:strCache>
            </c:strRef>
          </c:cat>
          <c:val>
            <c:numRef>
              <c:f>Sheet1!$B$2:$B$3</c:f>
              <c:numCache>
                <c:formatCode>0.0%</c:formatCode>
                <c:ptCount val="2"/>
                <c:pt idx="0">
                  <c:v>3.4000000000000002E-2</c:v>
                </c:pt>
                <c:pt idx="1">
                  <c:v>7.4999999999999997E-2</c:v>
                </c:pt>
              </c:numCache>
            </c:numRef>
          </c:val>
          <c:extLst>
            <c:ext xmlns:c16="http://schemas.microsoft.com/office/drawing/2014/chart" uri="{C3380CC4-5D6E-409C-BE32-E72D297353CC}">
              <c16:uniqueId val="{00000002-1869-4FEF-A2DA-BDCF37FD0840}"/>
            </c:ext>
          </c:extLst>
        </c:ser>
        <c:dLbls>
          <c:dLblPos val="outEnd"/>
          <c:showLegendKey val="0"/>
          <c:showVal val="1"/>
          <c:showCatName val="0"/>
          <c:showSerName val="0"/>
          <c:showPercent val="0"/>
          <c:showBubbleSize val="0"/>
        </c:dLbls>
        <c:gapWidth val="150"/>
        <c:axId val="1516494991"/>
        <c:axId val="1516492495"/>
      </c:barChart>
      <c:catAx>
        <c:axId val="1516494991"/>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16492495"/>
        <c:crosses val="autoZero"/>
        <c:auto val="1"/>
        <c:lblAlgn val="ctr"/>
        <c:lblOffset val="100"/>
        <c:noMultiLvlLbl val="0"/>
      </c:catAx>
      <c:valAx>
        <c:axId val="1516492495"/>
        <c:scaling>
          <c:orientation val="minMax"/>
        </c:scaling>
        <c:delete val="1"/>
        <c:axPos val="l"/>
        <c:numFmt formatCode="0.0%" sourceLinked="1"/>
        <c:majorTickMark val="out"/>
        <c:minorTickMark val="none"/>
        <c:tickLblPos val="nextTo"/>
        <c:crossAx val="15164949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t>Point abstinence at 9-weeks</a:t>
            </a:r>
          </a:p>
          <a:p>
            <a:pPr>
              <a:defRPr/>
            </a:pPr>
            <a:r>
              <a:rPr lang="en-US" sz="1600" b="1" dirty="0"/>
              <a:t>RR=2.07 (1.8-4.3)</a:t>
            </a:r>
          </a:p>
        </c:rich>
      </c:tx>
      <c:layout>
        <c:manualLayout>
          <c:xMode val="edge"/>
          <c:yMode val="edge"/>
          <c:x val="0.12509699666617727"/>
          <c:y val="0.1078838979945002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3000188068109589E-2"/>
          <c:y val="0.35228370147471522"/>
          <c:w val="0.91399962386378086"/>
          <c:h val="0.48042602432860282"/>
        </c:manualLayout>
      </c:layout>
      <c:barChart>
        <c:barDir val="col"/>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Lbls>
            <c:dLbl>
              <c:idx val="0"/>
              <c:layout>
                <c:manualLayout>
                  <c:x val="-3.9091080061917811E-3"/>
                  <c:y val="0.1236263903405931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19E-4ED4-BB2C-782C331E4D68}"/>
                </c:ext>
              </c:extLst>
            </c:dLbl>
            <c:dLbl>
              <c:idx val="1"/>
              <c:layout>
                <c:manualLayout>
                  <c:x val="-7.8182160123834894E-3"/>
                  <c:y val="0.1287774899381178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9E-4ED4-BB2C-782C331E4D6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mHealth</c:v>
                </c:pt>
                <c:pt idx="1">
                  <c:v>Usual care</c:v>
                </c:pt>
              </c:strCache>
            </c:strRef>
          </c:cat>
          <c:val>
            <c:numRef>
              <c:f>Sheet1!$B$2:$B$3</c:f>
              <c:numCache>
                <c:formatCode>0.0%</c:formatCode>
                <c:ptCount val="2"/>
                <c:pt idx="0">
                  <c:v>0.49</c:v>
                </c:pt>
                <c:pt idx="1">
                  <c:v>0.20799999999999999</c:v>
                </c:pt>
              </c:numCache>
            </c:numRef>
          </c:val>
          <c:extLst>
            <c:ext xmlns:c16="http://schemas.microsoft.com/office/drawing/2014/chart" uri="{C3380CC4-5D6E-409C-BE32-E72D297353CC}">
              <c16:uniqueId val="{00000002-B19E-4ED4-BB2C-782C331E4D68}"/>
            </c:ext>
          </c:extLst>
        </c:ser>
        <c:dLbls>
          <c:dLblPos val="outEnd"/>
          <c:showLegendKey val="0"/>
          <c:showVal val="1"/>
          <c:showCatName val="0"/>
          <c:showSerName val="0"/>
          <c:showPercent val="0"/>
          <c:showBubbleSize val="0"/>
        </c:dLbls>
        <c:gapWidth val="150"/>
        <c:axId val="1516494991"/>
        <c:axId val="1516492495"/>
      </c:barChart>
      <c:catAx>
        <c:axId val="151649499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16492495"/>
        <c:crosses val="autoZero"/>
        <c:auto val="1"/>
        <c:lblAlgn val="ctr"/>
        <c:lblOffset val="100"/>
        <c:noMultiLvlLbl val="0"/>
      </c:catAx>
      <c:valAx>
        <c:axId val="1516492495"/>
        <c:scaling>
          <c:orientation val="minMax"/>
        </c:scaling>
        <c:delete val="1"/>
        <c:axPos val="l"/>
        <c:numFmt formatCode="0.0%" sourceLinked="1"/>
        <c:majorTickMark val="out"/>
        <c:minorTickMark val="none"/>
        <c:tickLblPos val="nextTo"/>
        <c:crossAx val="15164949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C872AE-E4BC-4D96-8241-561F6B04B3C7}"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F27F7-5E16-40B4-AC95-EE6DDFCA1014}" type="slidenum">
              <a:rPr lang="en-GB" smtClean="0"/>
              <a:t>‹#›</a:t>
            </a:fld>
            <a:endParaRPr lang="en-GB"/>
          </a:p>
        </p:txBody>
      </p:sp>
    </p:spTree>
    <p:extLst>
      <p:ext uri="{BB962C8B-B14F-4D97-AF65-F5344CB8AC3E}">
        <p14:creationId xmlns:p14="http://schemas.microsoft.com/office/powerpoint/2010/main" val="1199504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i.org/10.1002/14651858.CD015226.pub2"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doi.org/10.1002/14651858.CD006611.pub5" TargetMode="External"/><Relationship Id="rId4" Type="http://schemas.openxmlformats.org/officeDocument/2006/relationships/hyperlink" Target="https://doi.org/10.1002/14651858.CD013229.pub2"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dirty="0"/>
          </a:p>
        </p:txBody>
      </p:sp>
      <p:sp>
        <p:nvSpPr>
          <p:cNvPr id="4" name="Slide Number Placeholder 3"/>
          <p:cNvSpPr>
            <a:spLocks noGrp="1"/>
          </p:cNvSpPr>
          <p:nvPr>
            <p:ph type="sldNum" sz="quarter" idx="5"/>
          </p:nvPr>
        </p:nvSpPr>
        <p:spPr/>
        <p:txBody>
          <a:bodyPr/>
          <a:lstStyle/>
          <a:p>
            <a:fld id="{980F27F7-5E16-40B4-AC95-EE6DDFCA1014}" type="slidenum">
              <a:rPr lang="en-GB" smtClean="0"/>
              <a:t>1</a:t>
            </a:fld>
            <a:endParaRPr lang="en-GB"/>
          </a:p>
        </p:txBody>
      </p:sp>
    </p:spTree>
    <p:extLst>
      <p:ext uri="{BB962C8B-B14F-4D97-AF65-F5344CB8AC3E}">
        <p14:creationId xmlns:p14="http://schemas.microsoft.com/office/powerpoint/2010/main" val="1217743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0F27F7-5E16-40B4-AC95-EE6DDFCA1014}" type="slidenum">
              <a:rPr lang="en-GB" smtClean="0"/>
              <a:t>20</a:t>
            </a:fld>
            <a:endParaRPr lang="en-GB"/>
          </a:p>
        </p:txBody>
      </p:sp>
    </p:spTree>
    <p:extLst>
      <p:ext uri="{BB962C8B-B14F-4D97-AF65-F5344CB8AC3E}">
        <p14:creationId xmlns:p14="http://schemas.microsoft.com/office/powerpoint/2010/main" val="2598493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He H, Pan </a:t>
            </a:r>
            <a:r>
              <a:rPr lang="en-US" sz="800" dirty="0" err="1"/>
              <a:t>Z,Wu</a:t>
            </a:r>
            <a:r>
              <a:rPr lang="en-US" sz="800" dirty="0"/>
              <a:t> J, Hu C, Bai L, </a:t>
            </a:r>
            <a:r>
              <a:rPr lang="en-US" sz="800" dirty="0" err="1"/>
              <a:t>Lyu</a:t>
            </a:r>
            <a:r>
              <a:rPr lang="en-US" sz="800" dirty="0"/>
              <a:t> J. Health effects of tobacco at the global, regional, and national levels: results from the 2019 Global Burden of Disease study. Nicotine </a:t>
            </a:r>
            <a:r>
              <a:rPr lang="en-US" sz="800" dirty="0" err="1"/>
              <a:t>Tob</a:t>
            </a:r>
            <a:r>
              <a:rPr lang="en-US" sz="800" dirty="0"/>
              <a:t> Res. 2022;24(6):864-870.</a:t>
            </a:r>
          </a:p>
          <a:p>
            <a:r>
              <a:rPr lang="en-US" sz="1050" b="0" i="0" dirty="0">
                <a:solidFill>
                  <a:srgbClr val="222222"/>
                </a:solidFill>
                <a:effectLst/>
                <a:latin typeface="Arial" panose="020B0604020202020204" pitchFamily="34" charset="0"/>
              </a:rPr>
              <a:t>Zhang T, Zhang J, Wei L, Liang H, Zhang J, Shi D, Wang Z. The global, regional, and national burden of tuberculosis in 204 countries and territories, 1990–2019. Journal of infection and public health. 2023 Mar 1;16(3):368-75.</a:t>
            </a:r>
            <a:br>
              <a:rPr lang="en-US" sz="1050" b="0" i="0" dirty="0">
                <a:solidFill>
                  <a:srgbClr val="222222"/>
                </a:solidFill>
                <a:effectLst/>
                <a:latin typeface="Arial" panose="020B0604020202020204" pitchFamily="34" charset="0"/>
              </a:rPr>
            </a:br>
            <a:r>
              <a:rPr lang="en-US" sz="1050" b="0" i="0" dirty="0">
                <a:solidFill>
                  <a:srgbClr val="222222"/>
                </a:solidFill>
                <a:effectLst/>
                <a:latin typeface="Arial" panose="020B0604020202020204" pitchFamily="34" charset="0"/>
              </a:rPr>
              <a:t>World Health Organization. WHO global report on trends in prevalence of tobacco use 2000–2025.</a:t>
            </a:r>
          </a:p>
          <a:p>
            <a:r>
              <a:rPr lang="en-GB" sz="1050" b="0" i="0" dirty="0" err="1">
                <a:solidFill>
                  <a:srgbClr val="222222"/>
                </a:solidFill>
                <a:effectLst/>
                <a:latin typeface="Arial" panose="020B0604020202020204" pitchFamily="34" charset="0"/>
              </a:rPr>
              <a:t>Burusie</a:t>
            </a:r>
            <a:r>
              <a:rPr lang="en-GB" sz="1050" b="0" i="0" dirty="0">
                <a:solidFill>
                  <a:srgbClr val="222222"/>
                </a:solidFill>
                <a:effectLst/>
                <a:latin typeface="Arial" panose="020B0604020202020204" pitchFamily="34" charset="0"/>
              </a:rPr>
              <a:t> A, </a:t>
            </a:r>
            <a:r>
              <a:rPr lang="en-GB" sz="1050" b="0" i="0" dirty="0" err="1">
                <a:solidFill>
                  <a:srgbClr val="222222"/>
                </a:solidFill>
                <a:effectLst/>
                <a:latin typeface="Arial" panose="020B0604020202020204" pitchFamily="34" charset="0"/>
              </a:rPr>
              <a:t>Enquesilassie</a:t>
            </a:r>
            <a:r>
              <a:rPr lang="en-GB" sz="1050" b="0" i="0" dirty="0">
                <a:solidFill>
                  <a:srgbClr val="222222"/>
                </a:solidFill>
                <a:effectLst/>
                <a:latin typeface="Arial" panose="020B0604020202020204" pitchFamily="34" charset="0"/>
              </a:rPr>
              <a:t> F, </a:t>
            </a:r>
            <a:r>
              <a:rPr lang="en-GB" sz="1050" b="0" i="0" dirty="0" err="1">
                <a:solidFill>
                  <a:srgbClr val="222222"/>
                </a:solidFill>
                <a:effectLst/>
                <a:latin typeface="Arial" panose="020B0604020202020204" pitchFamily="34" charset="0"/>
              </a:rPr>
              <a:t>Addissie</a:t>
            </a:r>
            <a:r>
              <a:rPr lang="en-GB" sz="1050" b="0" i="0" dirty="0">
                <a:solidFill>
                  <a:srgbClr val="222222"/>
                </a:solidFill>
                <a:effectLst/>
                <a:latin typeface="Arial" panose="020B0604020202020204" pitchFamily="34" charset="0"/>
              </a:rPr>
              <a:t> A, </a:t>
            </a:r>
            <a:r>
              <a:rPr lang="en-GB" sz="1050" b="0" i="0" dirty="0" err="1">
                <a:solidFill>
                  <a:srgbClr val="222222"/>
                </a:solidFill>
                <a:effectLst/>
                <a:latin typeface="Arial" panose="020B0604020202020204" pitchFamily="34" charset="0"/>
              </a:rPr>
              <a:t>Dessalegn</a:t>
            </a:r>
            <a:r>
              <a:rPr lang="en-GB" sz="1050" b="0" i="0" dirty="0">
                <a:solidFill>
                  <a:srgbClr val="222222"/>
                </a:solidFill>
                <a:effectLst/>
                <a:latin typeface="Arial" panose="020B0604020202020204" pitchFamily="34" charset="0"/>
              </a:rPr>
              <a:t> B, </a:t>
            </a:r>
            <a:r>
              <a:rPr lang="en-GB" sz="1050" b="0" i="0" dirty="0" err="1">
                <a:solidFill>
                  <a:srgbClr val="222222"/>
                </a:solidFill>
                <a:effectLst/>
                <a:latin typeface="Arial" panose="020B0604020202020204" pitchFamily="34" charset="0"/>
              </a:rPr>
              <a:t>Lamaro</a:t>
            </a:r>
            <a:r>
              <a:rPr lang="en-GB" sz="1050" b="0" i="0" dirty="0">
                <a:solidFill>
                  <a:srgbClr val="222222"/>
                </a:solidFill>
                <a:effectLst/>
                <a:latin typeface="Arial" panose="020B0604020202020204" pitchFamily="34" charset="0"/>
              </a:rPr>
              <a:t> T. Effect of smoking on tuberculosis treatment outcomes: A systematic review and meta-analysis. </a:t>
            </a:r>
            <a:r>
              <a:rPr lang="en-GB" sz="1050" b="0" i="0" dirty="0" err="1">
                <a:solidFill>
                  <a:srgbClr val="222222"/>
                </a:solidFill>
                <a:effectLst/>
                <a:latin typeface="Arial" panose="020B0604020202020204" pitchFamily="34" charset="0"/>
              </a:rPr>
              <a:t>PloS</a:t>
            </a:r>
            <a:r>
              <a:rPr lang="en-GB" sz="1050" b="0" i="0" dirty="0">
                <a:solidFill>
                  <a:srgbClr val="222222"/>
                </a:solidFill>
                <a:effectLst/>
                <a:latin typeface="Arial" panose="020B0604020202020204" pitchFamily="34" charset="0"/>
              </a:rPr>
              <a:t> one. 2020 Sep 17;15(9):e0239333.</a:t>
            </a:r>
            <a:br>
              <a:rPr lang="en-GB" sz="1050" b="0" i="0" dirty="0">
                <a:solidFill>
                  <a:srgbClr val="222222"/>
                </a:solidFill>
                <a:effectLst/>
                <a:latin typeface="Arial" panose="020B0604020202020204" pitchFamily="34" charset="0"/>
              </a:rPr>
            </a:br>
            <a:r>
              <a:rPr lang="en-GB" sz="1050" b="0" i="0" dirty="0">
                <a:solidFill>
                  <a:srgbClr val="222222"/>
                </a:solidFill>
                <a:effectLst/>
                <a:latin typeface="Arial" panose="020B0604020202020204" pitchFamily="34" charset="0"/>
              </a:rPr>
              <a:t>Siddiqi K, Keding A, Marshall AM, </a:t>
            </a:r>
            <a:r>
              <a:rPr lang="en-GB" sz="1050" b="0" i="0" dirty="0" err="1">
                <a:solidFill>
                  <a:srgbClr val="222222"/>
                </a:solidFill>
                <a:effectLst/>
                <a:latin typeface="Arial" panose="020B0604020202020204" pitchFamily="34" charset="0"/>
              </a:rPr>
              <a:t>Dogar</a:t>
            </a:r>
            <a:r>
              <a:rPr lang="en-GB" sz="1050" b="0" i="0" dirty="0">
                <a:solidFill>
                  <a:srgbClr val="222222"/>
                </a:solidFill>
                <a:effectLst/>
                <a:latin typeface="Arial" panose="020B0604020202020204" pitchFamily="34" charset="0"/>
              </a:rPr>
              <a:t> O, Li J, </a:t>
            </a:r>
            <a:r>
              <a:rPr lang="en-GB" sz="1050" b="0" i="0" dirty="0" err="1">
                <a:solidFill>
                  <a:srgbClr val="222222"/>
                </a:solidFill>
                <a:effectLst/>
                <a:latin typeface="Arial" panose="020B0604020202020204" pitchFamily="34" charset="0"/>
              </a:rPr>
              <a:t>Huque</a:t>
            </a:r>
            <a:r>
              <a:rPr lang="en-GB" sz="1050" b="0" i="0" dirty="0">
                <a:solidFill>
                  <a:srgbClr val="222222"/>
                </a:solidFill>
                <a:effectLst/>
                <a:latin typeface="Arial" panose="020B0604020202020204" pitchFamily="34" charset="0"/>
              </a:rPr>
              <a:t> R, Fatima R, Khan A, Elsey H, Gabe R, </a:t>
            </a:r>
            <a:r>
              <a:rPr lang="en-GB" sz="1050" b="0" i="0" dirty="0" err="1">
                <a:solidFill>
                  <a:srgbClr val="222222"/>
                </a:solidFill>
                <a:effectLst/>
                <a:latin typeface="Arial" panose="020B0604020202020204" pitchFamily="34" charset="0"/>
              </a:rPr>
              <a:t>Kotz</a:t>
            </a:r>
            <a:r>
              <a:rPr lang="en-GB" sz="1050" b="0" i="0" dirty="0">
                <a:solidFill>
                  <a:srgbClr val="222222"/>
                </a:solidFill>
                <a:effectLst/>
                <a:latin typeface="Arial" panose="020B0604020202020204" pitchFamily="34" charset="0"/>
              </a:rPr>
              <a:t> D. Effect of quitting smoking on health outcomes during treatment for tuberculosis: secondary analysis of the TB &amp; Tobacco Trial. Thorax. 2022 Jan;77(1):74-8.</a:t>
            </a:r>
            <a:endParaRPr lang="en-GB" sz="800" dirty="0"/>
          </a:p>
        </p:txBody>
      </p:sp>
      <p:sp>
        <p:nvSpPr>
          <p:cNvPr id="4" name="Slide Number Placeholder 3"/>
          <p:cNvSpPr>
            <a:spLocks noGrp="1"/>
          </p:cNvSpPr>
          <p:nvPr>
            <p:ph type="sldNum" sz="quarter" idx="5"/>
          </p:nvPr>
        </p:nvSpPr>
        <p:spPr/>
        <p:txBody>
          <a:bodyPr/>
          <a:lstStyle/>
          <a:p>
            <a:fld id="{980F27F7-5E16-40B4-AC95-EE6DDFCA1014}" type="slidenum">
              <a:rPr lang="en-GB" smtClean="0"/>
              <a:t>5</a:t>
            </a:fld>
            <a:endParaRPr lang="en-GB"/>
          </a:p>
        </p:txBody>
      </p:sp>
    </p:spTree>
    <p:extLst>
      <p:ext uri="{BB962C8B-B14F-4D97-AF65-F5344CB8AC3E}">
        <p14:creationId xmlns:p14="http://schemas.microsoft.com/office/powerpoint/2010/main" val="3627568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GuardianSansGR-Regular"/>
              </a:rPr>
              <a:t>Marshall AM, Barua D, Mitchell A, et al. Smoking </a:t>
            </a:r>
            <a:r>
              <a:rPr lang="en-GB" sz="1800" b="0" i="0" u="none" strike="noStrike" baseline="0" dirty="0">
                <a:latin typeface="GuardianSansGR-Regular"/>
              </a:rPr>
              <a:t>prevalence among tuberculosis patients: </a:t>
            </a:r>
            <a:r>
              <a:rPr lang="en-US" sz="1800" b="0" i="0" u="none" strike="noStrike" baseline="0" dirty="0">
                <a:latin typeface="GuardianSansGR-Regular"/>
              </a:rPr>
              <a:t>a cross sectional study in Bangladesh and Pakistan. </a:t>
            </a:r>
            <a:r>
              <a:rPr lang="en-GB" sz="1800" b="0" i="1" u="none" strike="noStrike" baseline="0" dirty="0" err="1">
                <a:latin typeface="GuardianSans-RegularIt"/>
              </a:rPr>
              <a:t>Tob</a:t>
            </a:r>
            <a:r>
              <a:rPr lang="en-GB" sz="1800" b="0" i="1" u="none" strike="noStrike" baseline="0" dirty="0">
                <a:latin typeface="GuardianSans-RegularIt"/>
              </a:rPr>
              <a:t> </a:t>
            </a:r>
            <a:r>
              <a:rPr lang="en-GB" sz="1800" b="0" i="1" u="none" strike="noStrike" baseline="0" dirty="0" err="1">
                <a:latin typeface="GuardianSans-RegularIt"/>
              </a:rPr>
              <a:t>Induc</a:t>
            </a:r>
            <a:r>
              <a:rPr lang="en-GB" sz="1800" b="0" i="1" u="none" strike="noStrike" baseline="0" dirty="0">
                <a:latin typeface="GuardianSans-RegularIt"/>
              </a:rPr>
              <a:t> Dis</a:t>
            </a:r>
            <a:r>
              <a:rPr lang="en-GB" sz="1800" b="0" i="0" u="none" strike="noStrike" baseline="0" dirty="0">
                <a:latin typeface="GuardianSansGR-Regular"/>
              </a:rPr>
              <a:t>. 2020;18:70.</a:t>
            </a:r>
          </a:p>
          <a:p>
            <a:pPr algn="l"/>
            <a:r>
              <a:rPr lang="en-GB" b="0" i="0" dirty="0">
                <a:solidFill>
                  <a:srgbClr val="222222"/>
                </a:solidFill>
                <a:effectLst/>
                <a:latin typeface="Arial" panose="020B0604020202020204" pitchFamily="34" charset="0"/>
              </a:rPr>
              <a:t>Lu CL, Li JX, Wang QY, Wang RT, Pan XR, Chen XY, Wang CJ, Chen RL, Yang SH, Zhao ZH, Jiang JJ. Interventions for smoking cessation: An overview of Cochrane reviews. Tobacco induced diseases. 2024 Nov 28;22:10-8332.</a:t>
            </a:r>
          </a:p>
          <a:p>
            <a:pPr algn="l"/>
            <a:r>
              <a:rPr lang="en-GB" b="0" i="0" dirty="0" err="1">
                <a:solidFill>
                  <a:srgbClr val="222222"/>
                </a:solidFill>
                <a:effectLst/>
                <a:latin typeface="Arial" panose="020B0604020202020204" pitchFamily="34" charset="0"/>
              </a:rPr>
              <a:t>Zvolska</a:t>
            </a:r>
            <a:r>
              <a:rPr lang="en-GB" b="0" i="0" dirty="0">
                <a:solidFill>
                  <a:srgbClr val="222222"/>
                </a:solidFill>
                <a:effectLst/>
                <a:latin typeface="Arial" panose="020B0604020202020204" pitchFamily="34" charset="0"/>
              </a:rPr>
              <a:t> K, </a:t>
            </a:r>
            <a:r>
              <a:rPr lang="en-GB" b="0" i="0" dirty="0" err="1">
                <a:solidFill>
                  <a:srgbClr val="222222"/>
                </a:solidFill>
                <a:effectLst/>
                <a:latin typeface="Arial" panose="020B0604020202020204" pitchFamily="34" charset="0"/>
              </a:rPr>
              <a:t>Pankova</a:t>
            </a:r>
            <a:r>
              <a:rPr lang="en-GB" b="0" i="0" dirty="0">
                <a:solidFill>
                  <a:srgbClr val="222222"/>
                </a:solidFill>
                <a:effectLst/>
                <a:latin typeface="Arial" panose="020B0604020202020204" pitchFamily="34" charset="0"/>
              </a:rPr>
              <a:t> A, </a:t>
            </a:r>
            <a:r>
              <a:rPr lang="en-GB" b="0" i="0" dirty="0" err="1">
                <a:solidFill>
                  <a:srgbClr val="222222"/>
                </a:solidFill>
                <a:effectLst/>
                <a:latin typeface="Arial" panose="020B0604020202020204" pitchFamily="34" charset="0"/>
              </a:rPr>
              <a:t>Nohavova</a:t>
            </a:r>
            <a:r>
              <a:rPr lang="en-GB" b="0" i="0" dirty="0">
                <a:solidFill>
                  <a:srgbClr val="222222"/>
                </a:solidFill>
                <a:effectLst/>
                <a:latin typeface="Arial" panose="020B0604020202020204" pitchFamily="34" charset="0"/>
              </a:rPr>
              <a:t> I, </a:t>
            </a:r>
            <a:r>
              <a:rPr lang="en-GB" b="0" i="0" dirty="0" err="1">
                <a:solidFill>
                  <a:srgbClr val="222222"/>
                </a:solidFill>
                <a:effectLst/>
                <a:latin typeface="Arial" panose="020B0604020202020204" pitchFamily="34" charset="0"/>
              </a:rPr>
              <a:t>Huque</a:t>
            </a:r>
            <a:r>
              <a:rPr lang="en-GB" b="0" i="0" dirty="0">
                <a:solidFill>
                  <a:srgbClr val="222222"/>
                </a:solidFill>
                <a:effectLst/>
                <a:latin typeface="Arial" panose="020B0604020202020204" pitchFamily="34" charset="0"/>
              </a:rPr>
              <a:t> R, Elsey H, </a:t>
            </a:r>
            <a:r>
              <a:rPr lang="en-GB" b="0" i="0" dirty="0" err="1">
                <a:solidFill>
                  <a:srgbClr val="222222"/>
                </a:solidFill>
                <a:effectLst/>
                <a:latin typeface="Arial" panose="020B0604020202020204" pitchFamily="34" charset="0"/>
              </a:rPr>
              <a:t>Boeckmann</a:t>
            </a:r>
            <a:r>
              <a:rPr lang="en-GB" b="0" i="0" dirty="0">
                <a:solidFill>
                  <a:srgbClr val="222222"/>
                </a:solidFill>
                <a:effectLst/>
                <a:latin typeface="Arial" panose="020B0604020202020204" pitchFamily="34" charset="0"/>
              </a:rPr>
              <a:t> M, Sheikh A, Siddiqi K, </a:t>
            </a:r>
            <a:r>
              <a:rPr lang="en-GB" b="0" i="0" dirty="0" err="1">
                <a:solidFill>
                  <a:srgbClr val="222222"/>
                </a:solidFill>
                <a:effectLst/>
                <a:latin typeface="Arial" panose="020B0604020202020204" pitchFamily="34" charset="0"/>
              </a:rPr>
              <a:t>Kralikova</a:t>
            </a:r>
            <a:r>
              <a:rPr lang="en-GB" b="0" i="0" dirty="0">
                <a:solidFill>
                  <a:srgbClr val="222222"/>
                </a:solidFill>
                <a:effectLst/>
                <a:latin typeface="Arial" panose="020B0604020202020204" pitchFamily="34" charset="0"/>
              </a:rPr>
              <a:t> E. A narrative review of facilitators and barriers to smoking cessation and tobacco-dependence treatment in patients with tuberculosis in low-and middle-income countries. Tobacco induced diseases. 2020 Aug 6;18:67.</a:t>
            </a:r>
            <a:endParaRPr lang="en-GB" dirty="0"/>
          </a:p>
        </p:txBody>
      </p:sp>
      <p:sp>
        <p:nvSpPr>
          <p:cNvPr id="4" name="Slide Number Placeholder 3"/>
          <p:cNvSpPr>
            <a:spLocks noGrp="1"/>
          </p:cNvSpPr>
          <p:nvPr>
            <p:ph type="sldNum" sz="quarter" idx="5"/>
          </p:nvPr>
        </p:nvSpPr>
        <p:spPr/>
        <p:txBody>
          <a:bodyPr/>
          <a:lstStyle/>
          <a:p>
            <a:fld id="{980F27F7-5E16-40B4-AC95-EE6DDFCA1014}" type="slidenum">
              <a:rPr lang="en-GB" smtClean="0"/>
              <a:t>6</a:t>
            </a:fld>
            <a:endParaRPr lang="en-GB"/>
          </a:p>
        </p:txBody>
      </p:sp>
    </p:spTree>
    <p:extLst>
      <p:ext uri="{BB962C8B-B14F-4D97-AF65-F5344CB8AC3E}">
        <p14:creationId xmlns:p14="http://schemas.microsoft.com/office/powerpoint/2010/main" val="3549781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Cochrane Review, 2023</a:t>
            </a:r>
            <a:r>
              <a:rPr lang="en-US" sz="1400" dirty="0">
                <a:solidFill>
                  <a:schemeClr val="tx1"/>
                </a:solidFill>
              </a:rPr>
              <a:t>; </a:t>
            </a:r>
            <a:r>
              <a:rPr lang="en-US" sz="1200" dirty="0">
                <a:solidFill>
                  <a:schemeClr val="tx1"/>
                </a:solidFill>
                <a:hlinkClick r:id="rId3"/>
              </a:rPr>
              <a:t>https://doi.org/10.1002/14651858.CD015226.pub2</a:t>
            </a: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Cochrane review 2021; </a:t>
            </a:r>
            <a:r>
              <a:rPr lang="en-US" sz="1200" dirty="0">
                <a:solidFill>
                  <a:schemeClr val="tx1"/>
                </a:solidFill>
                <a:hlinkClick r:id="rId4"/>
              </a:rPr>
              <a:t>https://doi.org/10.1002/14651858.CD013229.pub2</a:t>
            </a: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Cochrane review 2019; </a:t>
            </a:r>
            <a:r>
              <a:rPr lang="en-US" sz="1200" dirty="0">
                <a:solidFill>
                  <a:schemeClr val="tx1"/>
                </a:solidFill>
                <a:hlinkClick r:id="rId5"/>
              </a:rPr>
              <a:t>https://doi.org/10.1002/14651858.CD006611.pub5</a:t>
            </a:r>
            <a:r>
              <a:rPr lang="en-US" sz="1200" dirty="0">
                <a:solidFill>
                  <a:schemeClr val="tx1"/>
                </a:solidFill>
              </a:rPr>
              <a:t> </a:t>
            </a:r>
          </a:p>
          <a:p>
            <a:endParaRPr lang="en-GB" dirty="0"/>
          </a:p>
        </p:txBody>
      </p:sp>
      <p:sp>
        <p:nvSpPr>
          <p:cNvPr id="4" name="Slide Number Placeholder 3"/>
          <p:cNvSpPr>
            <a:spLocks noGrp="1"/>
          </p:cNvSpPr>
          <p:nvPr>
            <p:ph type="sldNum" sz="quarter" idx="5"/>
          </p:nvPr>
        </p:nvSpPr>
        <p:spPr/>
        <p:txBody>
          <a:bodyPr/>
          <a:lstStyle/>
          <a:p>
            <a:fld id="{980F27F7-5E16-40B4-AC95-EE6DDFCA1014}" type="slidenum">
              <a:rPr lang="en-GB" smtClean="0"/>
              <a:t>7</a:t>
            </a:fld>
            <a:endParaRPr lang="en-GB"/>
          </a:p>
        </p:txBody>
      </p:sp>
    </p:spTree>
    <p:extLst>
      <p:ext uri="{BB962C8B-B14F-4D97-AF65-F5344CB8AC3E}">
        <p14:creationId xmlns:p14="http://schemas.microsoft.com/office/powerpoint/2010/main" val="652211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Siddiqi K, Khan A, Ahmad M, </a:t>
            </a:r>
            <a:r>
              <a:rPr lang="en-GB" b="0" i="0" dirty="0" err="1">
                <a:solidFill>
                  <a:srgbClr val="222222"/>
                </a:solidFill>
                <a:effectLst/>
                <a:latin typeface="Arial" panose="020B0604020202020204" pitchFamily="34" charset="0"/>
              </a:rPr>
              <a:t>Dogar</a:t>
            </a:r>
            <a:r>
              <a:rPr lang="en-GB" b="0" i="0" dirty="0">
                <a:solidFill>
                  <a:srgbClr val="222222"/>
                </a:solidFill>
                <a:effectLst/>
                <a:latin typeface="Arial" panose="020B0604020202020204" pitchFamily="34" charset="0"/>
              </a:rPr>
              <a:t> O, Kanaan M, Newell JN, Thomson H. Action to stop smoking in suspected tuberculosis (ASSIST) in Pakistan: a cluster randomized, controlled trial. Annals of internal medicine. 2013 May 7;158(9):667-75.</a:t>
            </a:r>
          </a:p>
          <a:p>
            <a:r>
              <a:rPr lang="en-GB" b="0" i="0" dirty="0" err="1">
                <a:solidFill>
                  <a:srgbClr val="222222"/>
                </a:solidFill>
                <a:effectLst/>
                <a:latin typeface="Arial" panose="020B0604020202020204" pitchFamily="34" charset="0"/>
              </a:rPr>
              <a:t>Dogar</a:t>
            </a:r>
            <a:r>
              <a:rPr lang="en-GB" b="0" i="0" dirty="0">
                <a:solidFill>
                  <a:srgbClr val="222222"/>
                </a:solidFill>
                <a:effectLst/>
                <a:latin typeface="Arial" panose="020B0604020202020204" pitchFamily="34" charset="0"/>
              </a:rPr>
              <a:t> O, Keding A, Gabe R, Marshall AM, </a:t>
            </a:r>
            <a:r>
              <a:rPr lang="en-GB" b="0" i="0" dirty="0" err="1">
                <a:solidFill>
                  <a:srgbClr val="222222"/>
                </a:solidFill>
                <a:effectLst/>
                <a:latin typeface="Arial" panose="020B0604020202020204" pitchFamily="34" charset="0"/>
              </a:rPr>
              <a:t>Huque</a:t>
            </a:r>
            <a:r>
              <a:rPr lang="en-GB" b="0" i="0" dirty="0">
                <a:solidFill>
                  <a:srgbClr val="222222"/>
                </a:solidFill>
                <a:effectLst/>
                <a:latin typeface="Arial" panose="020B0604020202020204" pitchFamily="34" charset="0"/>
              </a:rPr>
              <a:t> R, Barua D, Fatima R, Khan A, Zahid R, Mansoor S, </a:t>
            </a:r>
            <a:r>
              <a:rPr lang="en-GB" b="0" i="0" dirty="0" err="1">
                <a:solidFill>
                  <a:srgbClr val="222222"/>
                </a:solidFill>
                <a:effectLst/>
                <a:latin typeface="Arial" panose="020B0604020202020204" pitchFamily="34" charset="0"/>
              </a:rPr>
              <a:t>Kotz</a:t>
            </a:r>
            <a:r>
              <a:rPr lang="en-GB" b="0" i="0" dirty="0">
                <a:solidFill>
                  <a:srgbClr val="222222"/>
                </a:solidFill>
                <a:effectLst/>
                <a:latin typeface="Arial" panose="020B0604020202020204" pitchFamily="34" charset="0"/>
              </a:rPr>
              <a:t> D. </a:t>
            </a:r>
            <a:r>
              <a:rPr lang="en-GB" b="0" i="0" dirty="0" err="1">
                <a:solidFill>
                  <a:srgbClr val="222222"/>
                </a:solidFill>
                <a:effectLst/>
                <a:latin typeface="Arial" panose="020B0604020202020204" pitchFamily="34" charset="0"/>
              </a:rPr>
              <a:t>Cytisine</a:t>
            </a:r>
            <a:r>
              <a:rPr lang="en-GB" b="0" i="0" dirty="0">
                <a:solidFill>
                  <a:srgbClr val="222222"/>
                </a:solidFill>
                <a:effectLst/>
                <a:latin typeface="Arial" panose="020B0604020202020204" pitchFamily="34" charset="0"/>
              </a:rPr>
              <a:t> for smoking cessation in patients with tuberculosis: a multicentre, randomised, double-blind, placebo-controlled phase 3 trial. The Lancet Global Health. 2020 Nov 1;8(11):e1408-17.</a:t>
            </a:r>
            <a:endParaRPr lang="en-GB" dirty="0"/>
          </a:p>
        </p:txBody>
      </p:sp>
      <p:sp>
        <p:nvSpPr>
          <p:cNvPr id="4" name="Slide Number Placeholder 3"/>
          <p:cNvSpPr>
            <a:spLocks noGrp="1"/>
          </p:cNvSpPr>
          <p:nvPr>
            <p:ph type="sldNum" sz="quarter" idx="5"/>
          </p:nvPr>
        </p:nvSpPr>
        <p:spPr/>
        <p:txBody>
          <a:bodyPr/>
          <a:lstStyle/>
          <a:p>
            <a:fld id="{980F27F7-5E16-40B4-AC95-EE6DDFCA1014}" type="slidenum">
              <a:rPr lang="en-GB" smtClean="0"/>
              <a:t>8</a:t>
            </a:fld>
            <a:endParaRPr lang="en-GB"/>
          </a:p>
        </p:txBody>
      </p:sp>
    </p:spTree>
    <p:extLst>
      <p:ext uri="{BB962C8B-B14F-4D97-AF65-F5344CB8AC3E}">
        <p14:creationId xmlns:p14="http://schemas.microsoft.com/office/powerpoint/2010/main" val="1038015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GuardianSansGR-Regular"/>
              </a:rPr>
              <a:t>World Health Organization. A Handbook on How to Implement </a:t>
            </a:r>
            <a:r>
              <a:rPr lang="en-US" sz="1800" b="0" i="0" u="none" strike="noStrike" baseline="0" dirty="0" err="1">
                <a:solidFill>
                  <a:srgbClr val="000000"/>
                </a:solidFill>
                <a:latin typeface="GuardianSansGR-Regular"/>
              </a:rPr>
              <a:t>mTB</a:t>
            </a:r>
            <a:r>
              <a:rPr lang="en-US" sz="1800" b="0" i="0" u="none" strike="noStrike" baseline="0" dirty="0">
                <a:solidFill>
                  <a:srgbClr val="000000"/>
                </a:solidFill>
                <a:latin typeface="GuardianSansGR-Regular"/>
              </a:rPr>
              <a:t>-Tobacco. Published 2019. </a:t>
            </a:r>
            <a:r>
              <a:rPr lang="en-US" sz="1800" b="0" i="0" u="none" strike="noStrike" baseline="0" dirty="0">
                <a:solidFill>
                  <a:srgbClr val="1F3BFF"/>
                </a:solidFill>
                <a:latin typeface="GuardianSansGR-Regular"/>
              </a:rPr>
              <a:t>https://apps.who.int/</a:t>
            </a:r>
            <a:r>
              <a:rPr lang="en-GB" sz="1800" b="0" i="0" u="none" strike="noStrike" baseline="0" dirty="0">
                <a:solidFill>
                  <a:srgbClr val="1F3BFF"/>
                </a:solidFill>
                <a:latin typeface="GuardianSansGR-Regular"/>
              </a:rPr>
              <a:t>iris/bitstream/handle/10665/325243/9789241515900-eng.pdf</a:t>
            </a:r>
            <a:endParaRPr lang="en-GB" dirty="0"/>
          </a:p>
        </p:txBody>
      </p:sp>
      <p:sp>
        <p:nvSpPr>
          <p:cNvPr id="4" name="Slide Number Placeholder 3"/>
          <p:cNvSpPr>
            <a:spLocks noGrp="1"/>
          </p:cNvSpPr>
          <p:nvPr>
            <p:ph type="sldNum" sz="quarter" idx="5"/>
          </p:nvPr>
        </p:nvSpPr>
        <p:spPr/>
        <p:txBody>
          <a:bodyPr/>
          <a:lstStyle/>
          <a:p>
            <a:fld id="{980F27F7-5E16-40B4-AC95-EE6DDFCA1014}" type="slidenum">
              <a:rPr lang="en-GB" smtClean="0"/>
              <a:t>11</a:t>
            </a:fld>
            <a:endParaRPr lang="en-GB"/>
          </a:p>
        </p:txBody>
      </p:sp>
    </p:spTree>
    <p:extLst>
      <p:ext uri="{BB962C8B-B14F-4D97-AF65-F5344CB8AC3E}">
        <p14:creationId xmlns:p14="http://schemas.microsoft.com/office/powerpoint/2010/main" val="2923875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Zahid M, Rahman F, Chowdhury A, Rana SH, </a:t>
            </a:r>
            <a:r>
              <a:rPr lang="en-GB" b="0" i="0" dirty="0" err="1">
                <a:solidFill>
                  <a:srgbClr val="222222"/>
                </a:solidFill>
                <a:effectLst/>
                <a:latin typeface="Arial" panose="020B0604020202020204" pitchFamily="34" charset="0"/>
              </a:rPr>
              <a:t>Ansaari</a:t>
            </a:r>
            <a:r>
              <a:rPr lang="en-GB" b="0" i="0" dirty="0">
                <a:solidFill>
                  <a:srgbClr val="222222"/>
                </a:solidFill>
                <a:effectLst/>
                <a:latin typeface="Arial" panose="020B0604020202020204" pitchFamily="34" charset="0"/>
              </a:rPr>
              <a:t> S, Lim AK, </a:t>
            </a:r>
            <a:r>
              <a:rPr lang="en-GB" b="0" i="0" dirty="0" err="1">
                <a:solidFill>
                  <a:srgbClr val="222222"/>
                </a:solidFill>
                <a:effectLst/>
                <a:latin typeface="Arial" panose="020B0604020202020204" pitchFamily="34" charset="0"/>
              </a:rPr>
              <a:t>Danaee</a:t>
            </a:r>
            <a:r>
              <a:rPr lang="en-GB" b="0" i="0" dirty="0">
                <a:solidFill>
                  <a:srgbClr val="222222"/>
                </a:solidFill>
                <a:effectLst/>
                <a:latin typeface="Arial" panose="020B0604020202020204" pitchFamily="34" charset="0"/>
              </a:rPr>
              <a:t> M, </a:t>
            </a:r>
            <a:r>
              <a:rPr lang="en-GB" b="0" i="0" dirty="0" err="1">
                <a:solidFill>
                  <a:srgbClr val="222222"/>
                </a:solidFill>
                <a:effectLst/>
                <a:latin typeface="Arial" panose="020B0604020202020204" pitchFamily="34" charset="0"/>
              </a:rPr>
              <a:t>Boeckmann</a:t>
            </a:r>
            <a:r>
              <a:rPr lang="en-GB" b="0" i="0" dirty="0">
                <a:solidFill>
                  <a:srgbClr val="222222"/>
                </a:solidFill>
                <a:effectLst/>
                <a:latin typeface="Arial" panose="020B0604020202020204" pitchFamily="34" charset="0"/>
              </a:rPr>
              <a:t> M, Parrott S, Norrie J, Khan A. mHealth intervention (</a:t>
            </a:r>
            <a:r>
              <a:rPr lang="en-GB" b="0" i="0" dirty="0" err="1">
                <a:solidFill>
                  <a:srgbClr val="222222"/>
                </a:solidFill>
                <a:effectLst/>
                <a:latin typeface="Arial" panose="020B0604020202020204" pitchFamily="34" charset="0"/>
              </a:rPr>
              <a:t>mTB</a:t>
            </a:r>
            <a:r>
              <a:rPr lang="en-GB" b="0" i="0" dirty="0">
                <a:solidFill>
                  <a:srgbClr val="222222"/>
                </a:solidFill>
                <a:effectLst/>
                <a:latin typeface="Arial" panose="020B0604020202020204" pitchFamily="34" charset="0"/>
              </a:rPr>
              <a:t>-Tobacco) for smoking cessation in people with drug-sensitive pulmonary tuberculosis in Bangladesh and Pakistan: protocol for an adaptive design, cluster randomised controlled trial (Quit4TB). BMJ open. 2025 Feb;15(2):e089007.</a:t>
            </a:r>
            <a:endParaRPr lang="en-GB" dirty="0"/>
          </a:p>
        </p:txBody>
      </p:sp>
      <p:sp>
        <p:nvSpPr>
          <p:cNvPr id="4" name="Slide Number Placeholder 3"/>
          <p:cNvSpPr>
            <a:spLocks noGrp="1"/>
          </p:cNvSpPr>
          <p:nvPr>
            <p:ph type="sldNum" sz="quarter" idx="5"/>
          </p:nvPr>
        </p:nvSpPr>
        <p:spPr/>
        <p:txBody>
          <a:bodyPr/>
          <a:lstStyle/>
          <a:p>
            <a:fld id="{980F27F7-5E16-40B4-AC95-EE6DDFCA1014}" type="slidenum">
              <a:rPr lang="en-GB" smtClean="0"/>
              <a:t>12</a:t>
            </a:fld>
            <a:endParaRPr lang="en-GB"/>
          </a:p>
        </p:txBody>
      </p:sp>
    </p:spTree>
    <p:extLst>
      <p:ext uri="{BB962C8B-B14F-4D97-AF65-F5344CB8AC3E}">
        <p14:creationId xmlns:p14="http://schemas.microsoft.com/office/powerpoint/2010/main" val="4066248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Zahid M, Rahman F, </a:t>
            </a:r>
            <a:r>
              <a:rPr lang="en-GB" b="0" i="0" dirty="0" err="1">
                <a:solidFill>
                  <a:srgbClr val="222222"/>
                </a:solidFill>
                <a:effectLst/>
                <a:latin typeface="Arial" panose="020B0604020202020204" pitchFamily="34" charset="0"/>
              </a:rPr>
              <a:t>Danaee</a:t>
            </a:r>
            <a:r>
              <a:rPr lang="en-GB" b="0" i="0" dirty="0">
                <a:solidFill>
                  <a:srgbClr val="222222"/>
                </a:solidFill>
                <a:effectLst/>
                <a:latin typeface="Arial" panose="020B0604020202020204" pitchFamily="34" charset="0"/>
              </a:rPr>
              <a:t> M, Rana SH, Chowdhury A, </a:t>
            </a:r>
            <a:r>
              <a:rPr lang="en-GB" b="0" i="0" dirty="0" err="1">
                <a:solidFill>
                  <a:srgbClr val="222222"/>
                </a:solidFill>
                <a:effectLst/>
                <a:latin typeface="Arial" panose="020B0604020202020204" pitchFamily="34" charset="0"/>
              </a:rPr>
              <a:t>Ansaari</a:t>
            </a:r>
            <a:r>
              <a:rPr lang="en-GB" b="0" i="0" dirty="0">
                <a:solidFill>
                  <a:srgbClr val="222222"/>
                </a:solidFill>
                <a:effectLst/>
                <a:latin typeface="Arial" panose="020B0604020202020204" pitchFamily="34" charset="0"/>
              </a:rPr>
              <a:t> S, Lim AK, </a:t>
            </a:r>
            <a:r>
              <a:rPr lang="en-GB" b="0" i="0" dirty="0" err="1">
                <a:solidFill>
                  <a:srgbClr val="222222"/>
                </a:solidFill>
                <a:effectLst/>
                <a:latin typeface="Arial" panose="020B0604020202020204" pitchFamily="34" charset="0"/>
              </a:rPr>
              <a:t>Boeckmann</a:t>
            </a:r>
            <a:r>
              <a:rPr lang="en-GB" b="0" i="0" dirty="0">
                <a:solidFill>
                  <a:srgbClr val="222222"/>
                </a:solidFill>
                <a:effectLst/>
                <a:latin typeface="Arial" panose="020B0604020202020204" pitchFamily="34" charset="0"/>
              </a:rPr>
              <a:t> M, Parrott S, Li J, Khan A. An mHealth (mobile health) intervention for smoking cessation in people with tuberculosis: a cluster randomized clinical trial. JAMA. 2026 Jan 27;335(4):336-44.</a:t>
            </a:r>
            <a:endParaRPr lang="en-GB" dirty="0"/>
          </a:p>
        </p:txBody>
      </p:sp>
      <p:sp>
        <p:nvSpPr>
          <p:cNvPr id="4" name="Slide Number Placeholder 3"/>
          <p:cNvSpPr>
            <a:spLocks noGrp="1"/>
          </p:cNvSpPr>
          <p:nvPr>
            <p:ph type="sldNum" sz="quarter" idx="5"/>
          </p:nvPr>
        </p:nvSpPr>
        <p:spPr/>
        <p:txBody>
          <a:bodyPr/>
          <a:lstStyle/>
          <a:p>
            <a:fld id="{980F27F7-5E16-40B4-AC95-EE6DDFCA1014}" type="slidenum">
              <a:rPr lang="en-GB" smtClean="0"/>
              <a:t>15</a:t>
            </a:fld>
            <a:endParaRPr lang="en-GB"/>
          </a:p>
        </p:txBody>
      </p:sp>
    </p:spTree>
    <p:extLst>
      <p:ext uri="{BB962C8B-B14F-4D97-AF65-F5344CB8AC3E}">
        <p14:creationId xmlns:p14="http://schemas.microsoft.com/office/powerpoint/2010/main" val="3004973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3.png"/><Relationship Id="rId9"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image" Target="../media/image19.jp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6.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Presentation header">
    <p:spTree>
      <p:nvGrpSpPr>
        <p:cNvPr id="1" name=""/>
        <p:cNvGrpSpPr/>
        <p:nvPr/>
      </p:nvGrpSpPr>
      <p:grpSpPr>
        <a:xfrm>
          <a:off x="0" y="0"/>
          <a:ext cx="0" cy="0"/>
          <a:chOff x="0" y="0"/>
          <a:chExt cx="0" cy="0"/>
        </a:xfrm>
      </p:grpSpPr>
      <p:grpSp>
        <p:nvGrpSpPr>
          <p:cNvPr id="3" name="Group 2"/>
          <p:cNvGrpSpPr/>
          <p:nvPr userDrawn="1"/>
        </p:nvGrpSpPr>
        <p:grpSpPr>
          <a:xfrm>
            <a:off x="-46132" y="-3497"/>
            <a:ext cx="12238132" cy="6858000"/>
            <a:chOff x="0" y="0"/>
            <a:chExt cx="12177486" cy="6858000"/>
          </a:xfrm>
        </p:grpSpPr>
        <p:grpSp>
          <p:nvGrpSpPr>
            <p:cNvPr id="2" name="Group 1"/>
            <p:cNvGrpSpPr/>
            <p:nvPr userDrawn="1"/>
          </p:nvGrpSpPr>
          <p:grpSpPr>
            <a:xfrm>
              <a:off x="0" y="0"/>
              <a:ext cx="12177486" cy="6858000"/>
              <a:chOff x="0" y="0"/>
              <a:chExt cx="12177486" cy="6858000"/>
            </a:xfrm>
          </p:grpSpPr>
          <p:pic>
            <p:nvPicPr>
              <p:cNvPr id="39" name="Background right">
                <a:extLst>
                  <a:ext uri="{FF2B5EF4-FFF2-40B4-BE49-F238E27FC236}">
                    <a16:creationId xmlns:a16="http://schemas.microsoft.com/office/drawing/2014/main" id="{53C549B3-7C68-834A-9869-ADCC9C4D301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6823710" y="0"/>
                <a:ext cx="5353776" cy="6858000"/>
              </a:xfrm>
              <a:prstGeom prst="rect">
                <a:avLst/>
              </a:prstGeom>
            </p:spPr>
          </p:pic>
          <p:pic>
            <p:nvPicPr>
              <p:cNvPr id="16" name="Background left">
                <a:extLst>
                  <a:ext uri="{FF2B5EF4-FFF2-40B4-BE49-F238E27FC236}">
                    <a16:creationId xmlns:a16="http://schemas.microsoft.com/office/drawing/2014/main" id="{53C549B3-7C68-834A-9869-ADCC9C4D3015}"/>
                  </a:ext>
                </a:extLst>
              </p:cNvPr>
              <p:cNvPicPr>
                <a:picLocks noChangeAspect="1"/>
              </p:cNvPicPr>
              <p:nvPr userDrawn="1"/>
            </p:nvPicPr>
            <p:blipFill>
              <a:blip r:embed="rId3"/>
              <a:stretch>
                <a:fillRect/>
              </a:stretch>
            </p:blipFill>
            <p:spPr>
              <a:xfrm>
                <a:off x="0" y="0"/>
                <a:ext cx="9144000" cy="6858000"/>
              </a:xfrm>
              <a:prstGeom prst="rect">
                <a:avLst/>
              </a:prstGeom>
            </p:spPr>
          </p:pic>
        </p:grpSp>
        <p:sp>
          <p:nvSpPr>
            <p:cNvPr id="20" name="Grey overlay">
              <a:extLst>
                <a:ext uri="{FF2B5EF4-FFF2-40B4-BE49-F238E27FC236}">
                  <a16:creationId xmlns:a16="http://schemas.microsoft.com/office/drawing/2014/main" id="{E8E4A68D-E566-9548-A5AC-56EC61DA3B31}"/>
                </a:ext>
              </a:extLst>
            </p:cNvPr>
            <p:cNvSpPr/>
            <p:nvPr userDrawn="1"/>
          </p:nvSpPr>
          <p:spPr>
            <a:xfrm>
              <a:off x="0" y="0"/>
              <a:ext cx="12177486" cy="6858000"/>
            </a:xfrm>
            <a:prstGeom prst="rect">
              <a:avLst/>
            </a:prstGeom>
            <a:solidFill>
              <a:schemeClr val="tx1">
                <a:lumMod val="75000"/>
                <a:lumOff val="25000"/>
                <a:alpha val="85098"/>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31" name="[Date, venue]">
            <a:extLst>
              <a:ext uri="{FF2B5EF4-FFF2-40B4-BE49-F238E27FC236}">
                <a16:creationId xmlns:a16="http://schemas.microsoft.com/office/drawing/2014/main" id="{BFA8B750-B3EC-EF4B-921D-B0E9C48ED9E1}"/>
              </a:ext>
            </a:extLst>
          </p:cNvPr>
          <p:cNvSpPr>
            <a:spLocks noGrp="1"/>
          </p:cNvSpPr>
          <p:nvPr>
            <p:ph type="body" sz="quarter" idx="15" hasCustomPrompt="1"/>
          </p:nvPr>
        </p:nvSpPr>
        <p:spPr>
          <a:xfrm>
            <a:off x="2140030" y="5355710"/>
            <a:ext cx="7886700" cy="488516"/>
          </a:xfrm>
          <a:prstGeom prst="rect">
            <a:avLst/>
          </a:prstGeom>
        </p:spPr>
        <p:txBody>
          <a:bodyPr anchor="ctr">
            <a:normAutofit/>
          </a:bodyPr>
          <a:lstStyle>
            <a:lvl1pPr marL="0" indent="0" algn="ctr">
              <a:buFontTx/>
              <a:buNone/>
              <a:defRPr sz="2000" b="0" i="1">
                <a:solidFill>
                  <a:schemeClr val="bg1"/>
                </a:solidFill>
                <a:latin typeface="Arial" panose="020B0604020202020204" pitchFamily="34" charset="0"/>
                <a:cs typeface="Arial" panose="020B0604020202020204" pitchFamily="34" charset="0"/>
              </a:defRPr>
            </a:lvl1pPr>
            <a:lvl2pPr marL="457200" indent="0" algn="ctr">
              <a:buNone/>
              <a:defRPr sz="3000" b="1">
                <a:solidFill>
                  <a:schemeClr val="bg1"/>
                </a:solidFill>
              </a:defRPr>
            </a:lvl2pPr>
          </a:lstStyle>
          <a:p>
            <a:pPr lvl="0"/>
            <a:r>
              <a:rPr lang="en-GB" dirty="0"/>
              <a:t>[Date, venue]</a:t>
            </a:r>
            <a:endParaRPr lang="en-US" dirty="0"/>
          </a:p>
        </p:txBody>
      </p:sp>
      <p:sp>
        <p:nvSpPr>
          <p:cNvPr id="21" name="[Speaker, organisation]">
            <a:extLst>
              <a:ext uri="{FF2B5EF4-FFF2-40B4-BE49-F238E27FC236}">
                <a16:creationId xmlns:a16="http://schemas.microsoft.com/office/drawing/2014/main" id="{9626CC76-C1DE-8B48-99F8-85C911E68444}"/>
              </a:ext>
            </a:extLst>
          </p:cNvPr>
          <p:cNvSpPr>
            <a:spLocks noGrp="1"/>
          </p:cNvSpPr>
          <p:nvPr>
            <p:ph type="body" sz="quarter" idx="13" hasCustomPrompt="1"/>
          </p:nvPr>
        </p:nvSpPr>
        <p:spPr>
          <a:xfrm>
            <a:off x="2140030" y="4183882"/>
            <a:ext cx="7886700" cy="488516"/>
          </a:xfrm>
          <a:prstGeom prst="rect">
            <a:avLst/>
          </a:prstGeom>
        </p:spPr>
        <p:txBody>
          <a:bodyPr anchor="ctr">
            <a:normAutofit/>
          </a:bodyPr>
          <a:lstStyle>
            <a:lvl1pPr marL="0" indent="0" algn="ctr">
              <a:buFontTx/>
              <a:buNone/>
              <a:defRPr sz="3000" b="1">
                <a:solidFill>
                  <a:schemeClr val="bg1"/>
                </a:solidFill>
                <a:latin typeface="Arial" panose="020B0604020202020204" pitchFamily="34" charset="0"/>
                <a:cs typeface="Arial" panose="020B0604020202020204" pitchFamily="34" charset="0"/>
              </a:defRPr>
            </a:lvl1pPr>
            <a:lvl2pPr marL="457200" indent="0" algn="ctr">
              <a:buNone/>
              <a:defRPr sz="3000" b="1">
                <a:solidFill>
                  <a:schemeClr val="bg1"/>
                </a:solidFill>
              </a:defRPr>
            </a:lvl2pPr>
          </a:lstStyle>
          <a:p>
            <a:pPr lvl="0"/>
            <a:r>
              <a:rPr lang="en-GB" dirty="0"/>
              <a:t>[Presentation header]</a:t>
            </a:r>
            <a:endParaRPr lang="en-US" dirty="0"/>
          </a:p>
        </p:txBody>
      </p:sp>
      <p:sp>
        <p:nvSpPr>
          <p:cNvPr id="30" name="[Presentation header]">
            <a:extLst>
              <a:ext uri="{FF2B5EF4-FFF2-40B4-BE49-F238E27FC236}">
                <a16:creationId xmlns:a16="http://schemas.microsoft.com/office/drawing/2014/main" id="{48679EC8-392E-C845-8382-134947FF1AC5}"/>
              </a:ext>
            </a:extLst>
          </p:cNvPr>
          <p:cNvSpPr>
            <a:spLocks noGrp="1"/>
          </p:cNvSpPr>
          <p:nvPr>
            <p:ph type="body" sz="quarter" idx="14" hasCustomPrompt="1"/>
          </p:nvPr>
        </p:nvSpPr>
        <p:spPr>
          <a:xfrm>
            <a:off x="2140030" y="4769796"/>
            <a:ext cx="7886700" cy="488516"/>
          </a:xfrm>
          <a:prstGeom prst="rect">
            <a:avLst/>
          </a:prstGeom>
        </p:spPr>
        <p:txBody>
          <a:bodyPr anchor="ctr">
            <a:normAutofit/>
          </a:bodyPr>
          <a:lstStyle>
            <a:lvl1pPr marL="0" indent="0" algn="ctr">
              <a:buFontTx/>
              <a:buNone/>
              <a:defRPr sz="2200" b="1" i="0">
                <a:solidFill>
                  <a:srgbClr val="FFCD05"/>
                </a:solidFill>
                <a:latin typeface="Arial" panose="020B0604020202020204" pitchFamily="34" charset="0"/>
                <a:cs typeface="Arial" panose="020B0604020202020204" pitchFamily="34" charset="0"/>
              </a:defRPr>
            </a:lvl1pPr>
            <a:lvl2pPr marL="457200" indent="0" algn="ctr">
              <a:buNone/>
              <a:defRPr sz="3000" b="1">
                <a:solidFill>
                  <a:schemeClr val="bg1"/>
                </a:solidFill>
              </a:defRPr>
            </a:lvl2pPr>
          </a:lstStyle>
          <a:p>
            <a:pPr lvl="0"/>
            <a:r>
              <a:rPr lang="en-GB" dirty="0"/>
              <a:t>[Speaker, organisation]</a:t>
            </a:r>
            <a:endParaRPr lang="en-US" dirty="0"/>
          </a:p>
        </p:txBody>
      </p:sp>
      <p:pic>
        <p:nvPicPr>
          <p:cNvPr id="8" name="RESPIRE logo">
            <a:extLst>
              <a:ext uri="{FF2B5EF4-FFF2-40B4-BE49-F238E27FC236}">
                <a16:creationId xmlns:a16="http://schemas.microsoft.com/office/drawing/2014/main" id="{2E590AB6-4665-4586-B7C5-45A505C1B8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1998" y="968096"/>
            <a:ext cx="3022761" cy="3011908"/>
          </a:xfrm>
          <a:prstGeom prst="rect">
            <a:avLst/>
          </a:prstGeom>
        </p:spPr>
      </p:pic>
      <p:grpSp>
        <p:nvGrpSpPr>
          <p:cNvPr id="14" name="Lead and funder logos">
            <a:extLst>
              <a:ext uri="{FF2B5EF4-FFF2-40B4-BE49-F238E27FC236}">
                <a16:creationId xmlns:a16="http://schemas.microsoft.com/office/drawing/2014/main" id="{326D106D-DD3E-4E6E-A07F-DA5FC902385F}"/>
              </a:ext>
            </a:extLst>
          </p:cNvPr>
          <p:cNvGrpSpPr/>
          <p:nvPr userDrawn="1"/>
        </p:nvGrpSpPr>
        <p:grpSpPr>
          <a:xfrm>
            <a:off x="-46132" y="6113104"/>
            <a:ext cx="12238132" cy="741399"/>
            <a:chOff x="23067" y="6030662"/>
            <a:chExt cx="12238132" cy="741399"/>
          </a:xfrm>
        </p:grpSpPr>
        <p:sp>
          <p:nvSpPr>
            <p:cNvPr id="13" name="White rectangle">
              <a:extLst>
                <a:ext uri="{FF2B5EF4-FFF2-40B4-BE49-F238E27FC236}">
                  <a16:creationId xmlns:a16="http://schemas.microsoft.com/office/drawing/2014/main" id="{7F00C726-849F-4AB2-9256-18099B21A7EB}"/>
                </a:ext>
              </a:extLst>
            </p:cNvPr>
            <p:cNvSpPr/>
            <p:nvPr userDrawn="1"/>
          </p:nvSpPr>
          <p:spPr>
            <a:xfrm>
              <a:off x="23067" y="6030662"/>
              <a:ext cx="12238132" cy="7413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UoE-UM logos">
              <a:extLst>
                <a:ext uri="{FF2B5EF4-FFF2-40B4-BE49-F238E27FC236}">
                  <a16:creationId xmlns:a16="http://schemas.microsoft.com/office/drawing/2014/main" id="{917EB31D-95C5-440F-B2E4-20AFF0664E0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04871" y="6045724"/>
              <a:ext cx="4070074" cy="711275"/>
            </a:xfrm>
            <a:prstGeom prst="rect">
              <a:avLst/>
            </a:prstGeom>
          </p:spPr>
        </p:pic>
        <p:pic>
          <p:nvPicPr>
            <p:cNvPr id="36" name="NIHR-UKID logos">
              <a:extLst>
                <a:ext uri="{FF2B5EF4-FFF2-40B4-BE49-F238E27FC236}">
                  <a16:creationId xmlns:a16="http://schemas.microsoft.com/office/drawing/2014/main" id="{38ECBA68-0545-48E7-9F21-655A912C368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62361" y="6126253"/>
              <a:ext cx="4397746" cy="550217"/>
            </a:xfrm>
            <a:prstGeom prst="rect">
              <a:avLst/>
            </a:prstGeom>
          </p:spPr>
        </p:pic>
      </p:grpSp>
      <p:grpSp>
        <p:nvGrpSpPr>
          <p:cNvPr id="15" name="RESPIRE contacts">
            <a:extLst>
              <a:ext uri="{FF2B5EF4-FFF2-40B4-BE49-F238E27FC236}">
                <a16:creationId xmlns:a16="http://schemas.microsoft.com/office/drawing/2014/main" id="{62417B97-70CC-4171-9D6C-B69FAC8AB7DE}"/>
              </a:ext>
            </a:extLst>
          </p:cNvPr>
          <p:cNvGrpSpPr/>
          <p:nvPr userDrawn="1"/>
        </p:nvGrpSpPr>
        <p:grpSpPr>
          <a:xfrm>
            <a:off x="2799189" y="186291"/>
            <a:ext cx="6461816" cy="286417"/>
            <a:chOff x="2799189" y="186291"/>
            <a:chExt cx="6461816" cy="286417"/>
          </a:xfrm>
        </p:grpSpPr>
        <p:sp>
          <p:nvSpPr>
            <p:cNvPr id="23" name="RESPIRE website">
              <a:extLst>
                <a:ext uri="{FF2B5EF4-FFF2-40B4-BE49-F238E27FC236}">
                  <a16:creationId xmlns:a16="http://schemas.microsoft.com/office/drawing/2014/main" id="{24DEE35C-1BFD-48F9-8085-274E2655EFB2}"/>
                </a:ext>
              </a:extLst>
            </p:cNvPr>
            <p:cNvSpPr txBox="1"/>
            <p:nvPr userDrawn="1"/>
          </p:nvSpPr>
          <p:spPr>
            <a:xfrm>
              <a:off x="4899130" y="186291"/>
              <a:ext cx="2368499" cy="276999"/>
            </a:xfrm>
            <a:prstGeom prst="rect">
              <a:avLst/>
            </a:prstGeom>
            <a:noFill/>
          </p:spPr>
          <p:txBody>
            <a:bodyPr wrap="square" rtlCol="0" anchor="ctr">
              <a:spAutoFit/>
            </a:bodyPr>
            <a:lstStyle/>
            <a:p>
              <a:pPr algn="ctr" rtl="0"/>
              <a:r>
                <a:rPr lang="en-US" sz="1200" dirty="0">
                  <a:solidFill>
                    <a:schemeClr val="bg1">
                      <a:lumMod val="65000"/>
                    </a:schemeClr>
                  </a:solidFill>
                  <a:latin typeface="Arial" panose="020B0604020202020204" pitchFamily="34" charset="0"/>
                  <a:cs typeface="Arial" panose="020B0604020202020204" pitchFamily="34" charset="0"/>
                </a:rPr>
                <a:t>www.ed.ac.uk/usher/respire</a:t>
              </a:r>
            </a:p>
          </p:txBody>
        </p:sp>
        <p:sp>
          <p:nvSpPr>
            <p:cNvPr id="26" name="@RESPIREGlobal">
              <a:extLst>
                <a:ext uri="{FF2B5EF4-FFF2-40B4-BE49-F238E27FC236}">
                  <a16:creationId xmlns:a16="http://schemas.microsoft.com/office/drawing/2014/main" id="{C929E0F3-C1A2-4559-8C56-D2D5557ABE87}"/>
                </a:ext>
              </a:extLst>
            </p:cNvPr>
            <p:cNvSpPr txBox="1"/>
            <p:nvPr userDrawn="1"/>
          </p:nvSpPr>
          <p:spPr>
            <a:xfrm>
              <a:off x="2879428" y="186291"/>
              <a:ext cx="1465908" cy="276999"/>
            </a:xfrm>
            <a:prstGeom prst="rect">
              <a:avLst/>
            </a:prstGeom>
            <a:noFill/>
          </p:spPr>
          <p:txBody>
            <a:bodyPr wrap="square" rtlCol="0" anchor="ctr">
              <a:spAutoFit/>
            </a:bodyPr>
            <a:lstStyle/>
            <a:p>
              <a:pPr algn="r" rtl="0"/>
              <a:r>
                <a:rPr lang="en-US" sz="1200" dirty="0">
                  <a:solidFill>
                    <a:schemeClr val="bg1">
                      <a:lumMod val="65000"/>
                    </a:schemeClr>
                  </a:solidFill>
                  <a:latin typeface="Arial" panose="020B0604020202020204" pitchFamily="34" charset="0"/>
                  <a:cs typeface="Arial" panose="020B0604020202020204" pitchFamily="34" charset="0"/>
                </a:rPr>
                <a:t>@RESPIREGlobal</a:t>
              </a:r>
            </a:p>
          </p:txBody>
        </p:sp>
        <p:sp>
          <p:nvSpPr>
            <p:cNvPr id="27" name="RESPIREGlobal">
              <a:extLst>
                <a:ext uri="{FF2B5EF4-FFF2-40B4-BE49-F238E27FC236}">
                  <a16:creationId xmlns:a16="http://schemas.microsoft.com/office/drawing/2014/main" id="{8E92EE80-D2D2-424A-8211-CCB95907C7DD}"/>
                </a:ext>
              </a:extLst>
            </p:cNvPr>
            <p:cNvSpPr txBox="1"/>
            <p:nvPr userDrawn="1"/>
          </p:nvSpPr>
          <p:spPr>
            <a:xfrm>
              <a:off x="7919461" y="195709"/>
              <a:ext cx="1341544" cy="276999"/>
            </a:xfrm>
            <a:prstGeom prst="rect">
              <a:avLst/>
            </a:prstGeom>
            <a:noFill/>
          </p:spPr>
          <p:txBody>
            <a:bodyPr wrap="square" rtlCol="0" anchor="ctr">
              <a:spAutoFit/>
            </a:bodyPr>
            <a:lstStyle/>
            <a:p>
              <a:pPr algn="r" rtl="0"/>
              <a:r>
                <a:rPr lang="en-US" sz="1200" dirty="0">
                  <a:solidFill>
                    <a:schemeClr val="bg1">
                      <a:lumMod val="65000"/>
                    </a:schemeClr>
                  </a:solidFill>
                  <a:latin typeface="Arial" panose="020B0604020202020204" pitchFamily="34" charset="0"/>
                  <a:cs typeface="Arial" panose="020B0604020202020204" pitchFamily="34" charset="0"/>
                </a:rPr>
                <a:t>RESPIREGlobal</a:t>
              </a:r>
            </a:p>
          </p:txBody>
        </p:sp>
        <p:pic>
          <p:nvPicPr>
            <p:cNvPr id="28" name="X logo">
              <a:extLst>
                <a:ext uri="{FF2B5EF4-FFF2-40B4-BE49-F238E27FC236}">
                  <a16:creationId xmlns:a16="http://schemas.microsoft.com/office/drawing/2014/main" id="{D0FF9910-33EF-46ED-B719-DFF8DC906906}"/>
                </a:ext>
              </a:extLst>
            </p:cNvPr>
            <p:cNvPicPr>
              <a:picLocks noChangeAspect="1"/>
            </p:cNvPicPr>
            <p:nvPr userDrawn="1"/>
          </p:nvPicPr>
          <p:blipFill rotWithShape="1">
            <a:blip r:embed="rId7">
              <a:duotone>
                <a:schemeClr val="bg2">
                  <a:shade val="45000"/>
                  <a:satMod val="135000"/>
                </a:schemeClr>
                <a:prstClr val="white"/>
              </a:duotone>
              <a:extLst>
                <a:ext uri="{BEBA8EAE-BF5A-486C-A8C5-ECC9F3942E4B}">
                  <a14:imgProps xmlns:a14="http://schemas.microsoft.com/office/drawing/2010/main">
                    <a14:imgLayer r:embed="rId8">
                      <a14:imgEffect>
                        <a14:backgroundRemoval t="16319" b="82307" l="23076" r="76600"/>
                      </a14:imgEffect>
                    </a14:imgLayer>
                  </a14:imgProps>
                </a:ext>
              </a:extLst>
            </a:blip>
            <a:srcRect l="16386" t="8071" r="16710" b="9445"/>
            <a:stretch/>
          </p:blipFill>
          <p:spPr>
            <a:xfrm>
              <a:off x="2799189" y="248828"/>
              <a:ext cx="184532" cy="170762"/>
            </a:xfrm>
            <a:prstGeom prst="rect">
              <a:avLst/>
            </a:prstGeom>
          </p:spPr>
        </p:pic>
        <p:pic>
          <p:nvPicPr>
            <p:cNvPr id="29" name="Facebook logo">
              <a:extLst>
                <a:ext uri="{FF2B5EF4-FFF2-40B4-BE49-F238E27FC236}">
                  <a16:creationId xmlns:a16="http://schemas.microsoft.com/office/drawing/2014/main" id="{4217F289-1457-4A6A-88A2-C7201778010A}"/>
                </a:ext>
              </a:extLst>
            </p:cNvPr>
            <p:cNvPicPr>
              <a:picLocks noChangeAspect="1"/>
            </p:cNvPicPr>
            <p:nvPr userDrawn="1"/>
          </p:nvPicPr>
          <p:blipFill>
            <a:blip r:embed="rId9">
              <a:duotone>
                <a:schemeClr val="accent3">
                  <a:shade val="45000"/>
                  <a:satMod val="135000"/>
                </a:schemeClr>
                <a:prstClr val="white"/>
              </a:duotone>
              <a:extLst>
                <a:ext uri="{BEBA8EAE-BF5A-486C-A8C5-ECC9F3942E4B}">
                  <a14:imgProps xmlns:a14="http://schemas.microsoft.com/office/drawing/2010/main">
                    <a14:imgLayer r:embed="rId10">
                      <a14:imgEffect>
                        <a14:backgroundRemoval t="0" b="100000" l="0" r="100000"/>
                      </a14:imgEffect>
                      <a14:imgEffect>
                        <a14:saturation sat="0"/>
                      </a14:imgEffect>
                    </a14:imgLayer>
                  </a14:imgProps>
                </a:ext>
              </a:extLst>
            </a:blip>
            <a:stretch>
              <a:fillRect/>
            </a:stretch>
          </p:blipFill>
          <p:spPr>
            <a:xfrm>
              <a:off x="7827801" y="230460"/>
              <a:ext cx="183321" cy="178620"/>
            </a:xfrm>
            <a:prstGeom prst="rect">
              <a:avLst/>
            </a:prstGeom>
          </p:spPr>
        </p:pic>
      </p:grpSp>
      <p:sp>
        <p:nvSpPr>
          <p:cNvPr id="22" name="Grey overlay">
            <a:extLst>
              <a:ext uri="{FF2B5EF4-FFF2-40B4-BE49-F238E27FC236}">
                <a16:creationId xmlns:a16="http://schemas.microsoft.com/office/drawing/2014/main" id="{5A4ED82C-D0EF-4EAD-8E29-920E618B0DC4}"/>
              </a:ext>
            </a:extLst>
          </p:cNvPr>
          <p:cNvSpPr/>
          <p:nvPr userDrawn="1"/>
        </p:nvSpPr>
        <p:spPr>
          <a:xfrm>
            <a:off x="-67460" y="6082296"/>
            <a:ext cx="12282564" cy="789047"/>
          </a:xfrm>
          <a:prstGeom prst="rect">
            <a:avLst/>
          </a:prstGeom>
          <a:solidFill>
            <a:schemeClr val="tx1">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4" name="Google Shape;27;p14">
            <a:extLst>
              <a:ext uri="{FF2B5EF4-FFF2-40B4-BE49-F238E27FC236}">
                <a16:creationId xmlns:a16="http://schemas.microsoft.com/office/drawing/2014/main" id="{5A5E8D92-FD1F-B26E-295B-7A869BD88AFC}"/>
              </a:ext>
            </a:extLst>
          </p:cNvPr>
          <p:cNvPicPr preferRelativeResize="0"/>
          <p:nvPr userDrawn="1"/>
        </p:nvPicPr>
        <p:blipFill rotWithShape="1">
          <a:blip r:embed="rId11">
            <a:alphaModFix/>
          </a:blip>
          <a:srcRect/>
          <a:stretch/>
        </p:blipFill>
        <p:spPr>
          <a:xfrm>
            <a:off x="4373425" y="6205197"/>
            <a:ext cx="977988" cy="506555"/>
          </a:xfrm>
          <a:prstGeom prst="rect">
            <a:avLst/>
          </a:prstGeom>
          <a:noFill/>
          <a:ln>
            <a:noFill/>
          </a:ln>
        </p:spPr>
      </p:pic>
      <p:pic>
        <p:nvPicPr>
          <p:cNvPr id="5" name="Picture 4">
            <a:extLst>
              <a:ext uri="{FF2B5EF4-FFF2-40B4-BE49-F238E27FC236}">
                <a16:creationId xmlns:a16="http://schemas.microsoft.com/office/drawing/2014/main" id="{5A4C5837-A889-4541-40F3-E6822AE219B8}"/>
              </a:ext>
            </a:extLst>
          </p:cNvPr>
          <p:cNvPicPr>
            <a:picLocks noChangeAspect="1"/>
          </p:cNvPicPr>
          <p:nvPr userDrawn="1"/>
        </p:nvPicPr>
        <p:blipFill>
          <a:blip r:embed="rId12"/>
          <a:stretch>
            <a:fillRect/>
          </a:stretch>
        </p:blipFill>
        <p:spPr>
          <a:xfrm>
            <a:off x="5504968" y="6226967"/>
            <a:ext cx="1690453" cy="463013"/>
          </a:xfrm>
          <a:prstGeom prst="rect">
            <a:avLst/>
          </a:prstGeom>
        </p:spPr>
      </p:pic>
    </p:spTree>
    <p:extLst>
      <p:ext uri="{BB962C8B-B14F-4D97-AF65-F5344CB8AC3E}">
        <p14:creationId xmlns:p14="http://schemas.microsoft.com/office/powerpoint/2010/main" val="139332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RESPIRE 1">
    <p:spTree>
      <p:nvGrpSpPr>
        <p:cNvPr id="1" name=""/>
        <p:cNvGrpSpPr/>
        <p:nvPr/>
      </p:nvGrpSpPr>
      <p:grpSpPr>
        <a:xfrm>
          <a:off x="0" y="0"/>
          <a:ext cx="0" cy="0"/>
          <a:chOff x="0" y="0"/>
          <a:chExt cx="0" cy="0"/>
        </a:xfrm>
      </p:grpSpPr>
      <p:grpSp>
        <p:nvGrpSpPr>
          <p:cNvPr id="2" name="RESPIRE lockup">
            <a:extLst>
              <a:ext uri="{FF2B5EF4-FFF2-40B4-BE49-F238E27FC236}">
                <a16:creationId xmlns:a16="http://schemas.microsoft.com/office/drawing/2014/main" id="{1E1BF3B4-CAA2-4B37-A716-A750EE95A6F8}"/>
              </a:ext>
            </a:extLst>
          </p:cNvPr>
          <p:cNvGrpSpPr/>
          <p:nvPr userDrawn="1"/>
        </p:nvGrpSpPr>
        <p:grpSpPr>
          <a:xfrm>
            <a:off x="168269" y="5931319"/>
            <a:ext cx="2623236" cy="850062"/>
            <a:chOff x="169379" y="5947065"/>
            <a:chExt cx="2623236" cy="850062"/>
          </a:xfrm>
        </p:grpSpPr>
        <p:pic>
          <p:nvPicPr>
            <p:cNvPr id="35" name="RESPIRE logo">
              <a:extLst>
                <a:ext uri="{FF2B5EF4-FFF2-40B4-BE49-F238E27FC236}">
                  <a16:creationId xmlns:a16="http://schemas.microsoft.com/office/drawing/2014/main" id="{B5F441CB-4ABB-45A4-86D7-A22CC7522C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379" y="5947065"/>
              <a:ext cx="853125" cy="850062"/>
            </a:xfrm>
            <a:prstGeom prst="rect">
              <a:avLst/>
            </a:prstGeom>
          </p:spPr>
        </p:pic>
        <p:sp>
          <p:nvSpPr>
            <p:cNvPr id="27" name="RESPIRE website">
              <a:extLst>
                <a:ext uri="{FF2B5EF4-FFF2-40B4-BE49-F238E27FC236}">
                  <a16:creationId xmlns:a16="http://schemas.microsoft.com/office/drawing/2014/main" id="{781FF0BA-DEAD-472A-BA94-35252AEB3C58}"/>
                </a:ext>
              </a:extLst>
            </p:cNvPr>
            <p:cNvSpPr txBox="1"/>
            <p:nvPr userDrawn="1"/>
          </p:nvSpPr>
          <p:spPr>
            <a:xfrm>
              <a:off x="880922" y="5978989"/>
              <a:ext cx="1911693" cy="261610"/>
            </a:xfrm>
            <a:prstGeom prst="rect">
              <a:avLst/>
            </a:prstGeom>
            <a:noFill/>
          </p:spPr>
          <p:txBody>
            <a:bodyPr wrap="square" rtlCol="0">
              <a:spAutoFit/>
            </a:bodyPr>
            <a:lstStyle/>
            <a:p>
              <a:pPr algn="ctr"/>
              <a:r>
                <a:rPr lang="en-US" sz="1100" dirty="0">
                  <a:solidFill>
                    <a:schemeClr val="bg2">
                      <a:lumMod val="50000"/>
                    </a:schemeClr>
                  </a:solidFill>
                  <a:latin typeface="Source Sans 3" panose="020B0303030403020204" pitchFamily="34" charset="0"/>
                </a:rPr>
                <a:t>www.ed.ac.uk/usher/respire</a:t>
              </a:r>
            </a:p>
          </p:txBody>
        </p:sp>
        <p:sp>
          <p:nvSpPr>
            <p:cNvPr id="28" name="@RESPIREGlobal">
              <a:extLst>
                <a:ext uri="{FF2B5EF4-FFF2-40B4-BE49-F238E27FC236}">
                  <a16:creationId xmlns:a16="http://schemas.microsoft.com/office/drawing/2014/main" id="{2AF31DF0-BF52-4FD3-B3F3-12482FBAA44E}"/>
                </a:ext>
              </a:extLst>
            </p:cNvPr>
            <p:cNvSpPr txBox="1"/>
            <p:nvPr userDrawn="1"/>
          </p:nvSpPr>
          <p:spPr>
            <a:xfrm>
              <a:off x="870657" y="6234944"/>
              <a:ext cx="1464759" cy="261610"/>
            </a:xfrm>
            <a:prstGeom prst="rect">
              <a:avLst/>
            </a:prstGeom>
            <a:noFill/>
          </p:spPr>
          <p:txBody>
            <a:bodyPr wrap="square" rtlCol="0">
              <a:spAutoFit/>
            </a:bodyPr>
            <a:lstStyle/>
            <a:p>
              <a:pPr algn="r"/>
              <a:r>
                <a:rPr lang="en-US" sz="1100" dirty="0">
                  <a:solidFill>
                    <a:schemeClr val="bg2">
                      <a:lumMod val="50000"/>
                    </a:schemeClr>
                  </a:solidFill>
                  <a:latin typeface="Source Sans 3" panose="020B0303030403020204" pitchFamily="34" charset="0"/>
                </a:rPr>
                <a:t>@RESPIREGlobal</a:t>
              </a:r>
            </a:p>
          </p:txBody>
        </p:sp>
        <p:sp>
          <p:nvSpPr>
            <p:cNvPr id="30" name="RESPIREGlobal">
              <a:extLst>
                <a:ext uri="{FF2B5EF4-FFF2-40B4-BE49-F238E27FC236}">
                  <a16:creationId xmlns:a16="http://schemas.microsoft.com/office/drawing/2014/main" id="{EC07AF9A-3DF6-4BBB-9644-D19C093CF44B}"/>
                </a:ext>
              </a:extLst>
            </p:cNvPr>
            <p:cNvSpPr txBox="1"/>
            <p:nvPr userDrawn="1"/>
          </p:nvSpPr>
          <p:spPr>
            <a:xfrm>
              <a:off x="1205196" y="6439268"/>
              <a:ext cx="1080524" cy="268503"/>
            </a:xfrm>
            <a:prstGeom prst="rect">
              <a:avLst/>
            </a:prstGeom>
            <a:noFill/>
          </p:spPr>
          <p:txBody>
            <a:bodyPr wrap="square" rtlCol="0">
              <a:spAutoFit/>
            </a:bodyPr>
            <a:lstStyle/>
            <a:p>
              <a:pPr algn="r" rtl="0"/>
              <a:r>
                <a:rPr lang="en-US" sz="1100" kern="1200" dirty="0">
                  <a:solidFill>
                    <a:schemeClr val="bg2">
                      <a:lumMod val="50000"/>
                    </a:schemeClr>
                  </a:solidFill>
                  <a:latin typeface="Source Sans 3" panose="020B0303030403020204" pitchFamily="34" charset="0"/>
                  <a:ea typeface="+mn-ea"/>
                  <a:cs typeface="+mn-cs"/>
                </a:rPr>
                <a:t>RESPIREGlobal</a:t>
              </a:r>
            </a:p>
          </p:txBody>
        </p:sp>
        <p:pic>
          <p:nvPicPr>
            <p:cNvPr id="31" name="X logo">
              <a:extLst>
                <a:ext uri="{FF2B5EF4-FFF2-40B4-BE49-F238E27FC236}">
                  <a16:creationId xmlns:a16="http://schemas.microsoft.com/office/drawing/2014/main" id="{32548ADF-29BB-42B3-86CB-C77228C8A25E}"/>
                </a:ext>
              </a:extLst>
            </p:cNvPr>
            <p:cNvPicPr>
              <a:picLocks noChangeAspect="1"/>
            </p:cNvPicPr>
            <p:nvPr userDrawn="1"/>
          </p:nvPicPr>
          <p:blipFill rotWithShape="1">
            <a:blip r:embed="rId3">
              <a:duotone>
                <a:schemeClr val="accent3">
                  <a:shade val="45000"/>
                  <a:satMod val="135000"/>
                </a:schemeClr>
                <a:prstClr val="white"/>
              </a:duotone>
            </a:blip>
            <a:srcRect l="16386" t="8071" r="16710" b="9445"/>
            <a:stretch/>
          </p:blipFill>
          <p:spPr>
            <a:xfrm>
              <a:off x="1066571" y="6283195"/>
              <a:ext cx="184532" cy="170762"/>
            </a:xfrm>
            <a:prstGeom prst="rect">
              <a:avLst/>
            </a:prstGeom>
          </p:spPr>
        </p:pic>
        <p:pic>
          <p:nvPicPr>
            <p:cNvPr id="32" name="Facebook logo">
              <a:extLst>
                <a:ext uri="{FF2B5EF4-FFF2-40B4-BE49-F238E27FC236}">
                  <a16:creationId xmlns:a16="http://schemas.microsoft.com/office/drawing/2014/main" id="{AA996EF9-DE80-45B2-909B-926646D86C01}"/>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1069647" y="6484209"/>
              <a:ext cx="183321" cy="178620"/>
            </a:xfrm>
            <a:prstGeom prst="rect">
              <a:avLst/>
            </a:prstGeom>
          </p:spPr>
        </p:pic>
      </p:grpSp>
      <p:pic>
        <p:nvPicPr>
          <p:cNvPr id="46" name="NIHR-UKID logos">
            <a:extLst>
              <a:ext uri="{FF2B5EF4-FFF2-40B4-BE49-F238E27FC236}">
                <a16:creationId xmlns:a16="http://schemas.microsoft.com/office/drawing/2014/main" id="{88FD5BC1-D998-42E0-A4D2-146B2954787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050996" y="6422412"/>
            <a:ext cx="2813086" cy="351955"/>
          </a:xfrm>
          <a:prstGeom prst="rect">
            <a:avLst/>
          </a:prstGeom>
        </p:spPr>
      </p:pic>
      <p:grpSp>
        <p:nvGrpSpPr>
          <p:cNvPr id="48" name="Sidebar">
            <a:extLst>
              <a:ext uri="{FF2B5EF4-FFF2-40B4-BE49-F238E27FC236}">
                <a16:creationId xmlns:a16="http://schemas.microsoft.com/office/drawing/2014/main" id="{3843DDB2-EA86-4D8C-A2E5-758B76CE1626}"/>
              </a:ext>
            </a:extLst>
          </p:cNvPr>
          <p:cNvGrpSpPr/>
          <p:nvPr userDrawn="1"/>
        </p:nvGrpSpPr>
        <p:grpSpPr>
          <a:xfrm>
            <a:off x="11862486" y="0"/>
            <a:ext cx="324845" cy="6858000"/>
            <a:chOff x="8896864" y="0"/>
            <a:chExt cx="243634" cy="6858000"/>
          </a:xfrm>
        </p:grpSpPr>
        <p:pic>
          <p:nvPicPr>
            <p:cNvPr id="49" name="Triangles">
              <a:extLst>
                <a:ext uri="{FF2B5EF4-FFF2-40B4-BE49-F238E27FC236}">
                  <a16:creationId xmlns:a16="http://schemas.microsoft.com/office/drawing/2014/main" id="{51EA8B3A-FD7A-438E-B0F7-E7B54B8631A2}"/>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l="97272"/>
            <a:stretch/>
          </p:blipFill>
          <p:spPr>
            <a:xfrm>
              <a:off x="8896864" y="0"/>
              <a:ext cx="243633" cy="6858000"/>
            </a:xfrm>
            <a:prstGeom prst="rect">
              <a:avLst/>
            </a:prstGeom>
          </p:spPr>
        </p:pic>
        <p:sp>
          <p:nvSpPr>
            <p:cNvPr id="50" name="Transparency">
              <a:extLst>
                <a:ext uri="{FF2B5EF4-FFF2-40B4-BE49-F238E27FC236}">
                  <a16:creationId xmlns:a16="http://schemas.microsoft.com/office/drawing/2014/main" id="{B97A240F-7020-4C6A-9BBE-BADD2DB28763}"/>
                </a:ext>
              </a:extLst>
            </p:cNvPr>
            <p:cNvSpPr/>
            <p:nvPr userDrawn="1"/>
          </p:nvSpPr>
          <p:spPr>
            <a:xfrm>
              <a:off x="8930080" y="1"/>
              <a:ext cx="210418" cy="6857999"/>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Tree>
    <p:extLst>
      <p:ext uri="{BB962C8B-B14F-4D97-AF65-F5344CB8AC3E}">
        <p14:creationId xmlns:p14="http://schemas.microsoft.com/office/powerpoint/2010/main" val="4174961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RESPIRE 2 Partnership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72CB469-904B-AD43-B403-FBFD6524AB3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5749" y="0"/>
            <a:ext cx="11906251" cy="6858000"/>
          </a:xfrm>
          <a:prstGeom prst="rect">
            <a:avLst/>
          </a:prstGeom>
        </p:spPr>
      </p:pic>
      <p:sp>
        <p:nvSpPr>
          <p:cNvPr id="15" name="Rectangle 14">
            <a:extLst>
              <a:ext uri="{FF2B5EF4-FFF2-40B4-BE49-F238E27FC236}">
                <a16:creationId xmlns:a16="http://schemas.microsoft.com/office/drawing/2014/main" id="{34AAFFA4-4FEC-6B4C-82A6-9E82B1A65BC7}"/>
              </a:ext>
            </a:extLst>
          </p:cNvPr>
          <p:cNvSpPr/>
          <p:nvPr userDrawn="1"/>
        </p:nvSpPr>
        <p:spPr>
          <a:xfrm>
            <a:off x="11850218" y="0"/>
            <a:ext cx="341840" cy="6858000"/>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9" name="Title 2"/>
          <p:cNvSpPr txBox="1">
            <a:spLocks/>
          </p:cNvSpPr>
          <p:nvPr userDrawn="1"/>
        </p:nvSpPr>
        <p:spPr>
          <a:xfrm>
            <a:off x="628649" y="365127"/>
            <a:ext cx="9439275" cy="104313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algn="l" defTabSz="914400" rtl="0" eaLnBrk="1" latinLnBrk="0" hangingPunct="1">
              <a:lnSpc>
                <a:spcPct val="90000"/>
              </a:lnSpc>
              <a:spcBef>
                <a:spcPct val="0"/>
              </a:spcBef>
              <a:buNone/>
            </a:pPr>
            <a:r>
              <a:rPr lang="en-GB" sz="4400" b="1" kern="1200" dirty="0">
                <a:solidFill>
                  <a:srgbClr val="183D21"/>
                </a:solidFill>
                <a:latin typeface="+mn-lt"/>
                <a:ea typeface="+mj-ea"/>
                <a:cs typeface="+mj-cs"/>
              </a:rPr>
              <a:t>RESPIRE: Partnerships (2022-2026)</a:t>
            </a:r>
          </a:p>
          <a:p>
            <a:endParaRPr lang="en-GB" dirty="0">
              <a:solidFill>
                <a:schemeClr val="accent6"/>
              </a:solidFill>
            </a:endParaRPr>
          </a:p>
        </p:txBody>
      </p:sp>
      <p:pic>
        <p:nvPicPr>
          <p:cNvPr id="20" name="Picture 19"/>
          <p:cNvPicPr>
            <a:picLocks noChangeAspect="1"/>
          </p:cNvPicPr>
          <p:nvPr userDrawn="1"/>
        </p:nvPicPr>
        <p:blipFill rotWithShape="1">
          <a:blip r:embed="rId3" cstate="print">
            <a:duotone>
              <a:prstClr val="black"/>
              <a:schemeClr val="accent1">
                <a:tint val="45000"/>
                <a:satMod val="400000"/>
              </a:schemeClr>
            </a:duotone>
            <a:extLst>
              <a:ext uri="{28A0092B-C50C-407E-A947-70E740481C1C}">
                <a14:useLocalDpi xmlns:a14="http://schemas.microsoft.com/office/drawing/2010/main"/>
              </a:ext>
            </a:extLst>
          </a:blip>
          <a:srcRect/>
          <a:stretch/>
        </p:blipFill>
        <p:spPr>
          <a:xfrm>
            <a:off x="2200005" y="1775286"/>
            <a:ext cx="6782693" cy="4750758"/>
          </a:xfrm>
          <a:prstGeom prst="rect">
            <a:avLst/>
          </a:prstGeom>
        </p:spPr>
      </p:pic>
      <p:grpSp>
        <p:nvGrpSpPr>
          <p:cNvPr id="21" name="Group 20"/>
          <p:cNvGrpSpPr/>
          <p:nvPr userDrawn="1"/>
        </p:nvGrpSpPr>
        <p:grpSpPr>
          <a:xfrm>
            <a:off x="8858793" y="2429616"/>
            <a:ext cx="1646457" cy="324000"/>
            <a:chOff x="1431" y="343086"/>
            <a:chExt cx="1646457" cy="399096"/>
          </a:xfrm>
          <a:solidFill>
            <a:srgbClr val="006A4E"/>
          </a:solidFill>
        </p:grpSpPr>
        <p:sp>
          <p:nvSpPr>
            <p:cNvPr id="22" name="Rounded Rectangle 21"/>
            <p:cNvSpPr/>
            <p:nvPr/>
          </p:nvSpPr>
          <p:spPr>
            <a:xfrm>
              <a:off x="1431" y="343086"/>
              <a:ext cx="1646457" cy="399096"/>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Rounded Rectangle 4"/>
            <p:cNvSpPr txBox="1"/>
            <p:nvPr/>
          </p:nvSpPr>
          <p:spPr>
            <a:xfrm>
              <a:off x="52177" y="362567"/>
              <a:ext cx="1548000" cy="360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Bef>
                  <a:spcPct val="0"/>
                </a:spcBef>
                <a:spcAft>
                  <a:spcPct val="35000"/>
                </a:spcAft>
                <a:defRPr/>
              </a:pPr>
              <a:r>
                <a:rPr lang="en-US" dirty="0">
                  <a:solidFill>
                    <a:srgbClr val="FFFFFF"/>
                  </a:solidFill>
                  <a:latin typeface="Calibri" panose="020F0502020204030204"/>
                </a:rPr>
                <a:t>Bangladesh</a:t>
              </a:r>
            </a:p>
          </p:txBody>
        </p:sp>
      </p:grpSp>
      <p:sp>
        <p:nvSpPr>
          <p:cNvPr id="24" name="Rounded Rectangle 23"/>
          <p:cNvSpPr/>
          <p:nvPr userDrawn="1"/>
        </p:nvSpPr>
        <p:spPr>
          <a:xfrm>
            <a:off x="8238169" y="2792692"/>
            <a:ext cx="2887704" cy="1334560"/>
          </a:xfrm>
          <a:prstGeom prst="roundRect">
            <a:avLst>
              <a:gd name="adj" fmla="val 6441"/>
            </a:avLst>
          </a:prstGeom>
          <a:solidFill>
            <a:schemeClr val="bg1"/>
          </a:solidFill>
          <a:ln w="19050">
            <a:solidFill>
              <a:srgbClr val="006A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indent="-87313">
              <a:buFont typeface="Arial" panose="020B0604020202020204" pitchFamily="34" charset="0"/>
              <a:buChar char="•"/>
            </a:pPr>
            <a:r>
              <a:rPr lang="en-GB" sz="1100" dirty="0">
                <a:solidFill>
                  <a:schemeClr val="tx1"/>
                </a:solidFill>
              </a:rPr>
              <a:t>ARK Foundation</a:t>
            </a:r>
          </a:p>
          <a:p>
            <a:pPr marL="87313" indent="-87313">
              <a:buFont typeface="Arial" panose="020B0604020202020204" pitchFamily="34" charset="0"/>
              <a:buChar char="•"/>
            </a:pPr>
            <a:r>
              <a:rPr lang="en-GB" sz="1100" dirty="0">
                <a:solidFill>
                  <a:schemeClr val="tx1"/>
                </a:solidFill>
              </a:rPr>
              <a:t>Bangladesh Primary Care Respiratory Society</a:t>
            </a:r>
          </a:p>
          <a:p>
            <a:pPr marL="87313" indent="-87313">
              <a:buFont typeface="Arial" panose="020B0604020202020204" pitchFamily="34" charset="0"/>
              <a:buChar char="•"/>
            </a:pPr>
            <a:r>
              <a:rPr lang="en-GB" sz="1100" dirty="0">
                <a:solidFill>
                  <a:schemeClr val="tx1"/>
                </a:solidFill>
              </a:rPr>
              <a:t>Child Health Research Foundation</a:t>
            </a:r>
          </a:p>
          <a:p>
            <a:pPr marL="87313" indent="-87313">
              <a:buFont typeface="Arial" panose="020B0604020202020204" pitchFamily="34" charset="0"/>
              <a:buChar char="•"/>
            </a:pPr>
            <a:r>
              <a:rPr lang="en-GB" sz="1100" dirty="0">
                <a:solidFill>
                  <a:schemeClr val="tx1"/>
                </a:solidFill>
              </a:rPr>
              <a:t>Fasiuddin Khan Research Foundation</a:t>
            </a:r>
          </a:p>
          <a:p>
            <a:pPr marL="87313" indent="-87313">
              <a:buFont typeface="Arial" panose="020B0604020202020204" pitchFamily="34" charset="0"/>
              <a:buChar char="•"/>
            </a:pPr>
            <a:r>
              <a:rPr lang="en-GB" sz="1100" dirty="0">
                <a:solidFill>
                  <a:schemeClr val="tx1"/>
                </a:solidFill>
              </a:rPr>
              <a:t>International Centre for Diarrhoeal Disease Research, Bangladesh</a:t>
            </a:r>
          </a:p>
          <a:p>
            <a:pPr marL="87313" indent="-87313">
              <a:buFont typeface="Arial" panose="020B0604020202020204" pitchFamily="34" charset="0"/>
              <a:buChar char="•"/>
            </a:pPr>
            <a:r>
              <a:rPr lang="en-GB" sz="1100" dirty="0">
                <a:solidFill>
                  <a:schemeClr val="tx1"/>
                </a:solidFill>
              </a:rPr>
              <a:t>Projahnmo Research Foundation</a:t>
            </a:r>
            <a:endParaRPr lang="en-GB" sz="1100" dirty="0">
              <a:solidFill>
                <a:schemeClr val="tx1"/>
              </a:solidFill>
              <a:latin typeface="Calibri" panose="020F0502020204030204"/>
            </a:endParaRPr>
          </a:p>
        </p:txBody>
      </p:sp>
      <p:sp>
        <p:nvSpPr>
          <p:cNvPr id="25" name="Rounded Rectangle 24"/>
          <p:cNvSpPr/>
          <p:nvPr userDrawn="1"/>
        </p:nvSpPr>
        <p:spPr>
          <a:xfrm>
            <a:off x="2371866" y="1223723"/>
            <a:ext cx="2970417" cy="968391"/>
          </a:xfrm>
          <a:prstGeom prst="roundRect">
            <a:avLst>
              <a:gd name="adj" fmla="val 6441"/>
            </a:avLst>
          </a:prstGeom>
          <a:solidFill>
            <a:schemeClr val="bg1"/>
          </a:solidFill>
          <a:ln w="19050">
            <a:solidFill>
              <a:srgbClr val="282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indent="-84138">
              <a:buFont typeface="Arial" panose="020B0604020202020204" pitchFamily="34" charset="0"/>
              <a:buChar char="•"/>
            </a:pPr>
            <a:r>
              <a:rPr lang="en-GB" sz="1100" dirty="0">
                <a:solidFill>
                  <a:schemeClr val="tx1"/>
                </a:solidFill>
              </a:rPr>
              <a:t>International Primary Care Respiratory Group</a:t>
            </a:r>
          </a:p>
          <a:p>
            <a:pPr marL="87313" indent="-84138">
              <a:buFont typeface="Arial" panose="020B0604020202020204" pitchFamily="34" charset="0"/>
              <a:buChar char="•"/>
              <a:defRPr/>
            </a:pPr>
            <a:r>
              <a:rPr lang="en-GB" sz="1100" dirty="0">
                <a:solidFill>
                  <a:schemeClr val="tx1"/>
                </a:solidFill>
              </a:rPr>
              <a:t>International Severe Acute Respiratory and Emerging Infection Consortium (ISARIC)</a:t>
            </a:r>
          </a:p>
          <a:p>
            <a:pPr marL="87313" indent="-84138">
              <a:buFont typeface="Arial" panose="020B0604020202020204" pitchFamily="34" charset="0"/>
              <a:buChar char="•"/>
              <a:defRPr/>
            </a:pPr>
            <a:r>
              <a:rPr lang="en-GB" sz="1100" dirty="0">
                <a:solidFill>
                  <a:schemeClr val="tx1"/>
                </a:solidFill>
              </a:rPr>
              <a:t>University of Edinburgh</a:t>
            </a:r>
          </a:p>
          <a:p>
            <a:pPr marL="87313" indent="-84138">
              <a:buFont typeface="Arial" panose="020B0604020202020204" pitchFamily="34" charset="0"/>
              <a:buChar char="•"/>
            </a:pPr>
            <a:r>
              <a:rPr lang="en-GB" sz="1100" dirty="0">
                <a:solidFill>
                  <a:schemeClr val="tx1"/>
                </a:solidFill>
              </a:rPr>
              <a:t>University of York</a:t>
            </a:r>
            <a:endParaRPr lang="en-GB" sz="1100" dirty="0">
              <a:solidFill>
                <a:schemeClr val="tx1"/>
              </a:solidFill>
              <a:latin typeface="Calibri" panose="020F0502020204030204"/>
            </a:endParaRPr>
          </a:p>
        </p:txBody>
      </p:sp>
      <p:grpSp>
        <p:nvGrpSpPr>
          <p:cNvPr id="26" name="Group 25"/>
          <p:cNvGrpSpPr/>
          <p:nvPr userDrawn="1"/>
        </p:nvGrpSpPr>
        <p:grpSpPr>
          <a:xfrm>
            <a:off x="1500681" y="4479698"/>
            <a:ext cx="1646457" cy="324000"/>
            <a:chOff x="1431" y="343086"/>
            <a:chExt cx="1646457" cy="399096"/>
          </a:xfrm>
          <a:solidFill>
            <a:srgbClr val="FF9933"/>
          </a:solidFill>
        </p:grpSpPr>
        <p:sp>
          <p:nvSpPr>
            <p:cNvPr id="27" name="Rounded Rectangle 26"/>
            <p:cNvSpPr/>
            <p:nvPr/>
          </p:nvSpPr>
          <p:spPr>
            <a:xfrm>
              <a:off x="1431" y="343086"/>
              <a:ext cx="1646457" cy="399096"/>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Rounded Rectangle 4"/>
            <p:cNvSpPr txBox="1"/>
            <p:nvPr/>
          </p:nvSpPr>
          <p:spPr>
            <a:xfrm>
              <a:off x="92998" y="362568"/>
              <a:ext cx="1461595" cy="360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Bef>
                  <a:spcPct val="0"/>
                </a:spcBef>
                <a:spcAft>
                  <a:spcPct val="35000"/>
                </a:spcAft>
                <a:defRPr/>
              </a:pPr>
              <a:r>
                <a:rPr lang="en-US" dirty="0">
                  <a:solidFill>
                    <a:srgbClr val="FFFFFF"/>
                  </a:solidFill>
                  <a:latin typeface="Calibri" panose="020F0502020204030204"/>
                </a:rPr>
                <a:t>India</a:t>
              </a:r>
            </a:p>
          </p:txBody>
        </p:sp>
      </p:grpSp>
      <p:sp>
        <p:nvSpPr>
          <p:cNvPr id="29" name="Shape 28"/>
          <p:cNvSpPr/>
          <p:nvPr userDrawn="1"/>
        </p:nvSpPr>
        <p:spPr>
          <a:xfrm rot="18618381" flipH="1">
            <a:off x="4037677" y="3900127"/>
            <a:ext cx="1602974" cy="1086438"/>
          </a:xfrm>
          <a:prstGeom prst="swooshArrow">
            <a:avLst>
              <a:gd name="adj1" fmla="val 18633"/>
              <a:gd name="adj2" fmla="val 31370"/>
            </a:avLst>
          </a:prstGeom>
          <a:solidFill>
            <a:srgbClr val="F9AE63"/>
          </a:solidFill>
          <a:ln>
            <a:solidFill>
              <a:srgbClr val="F8983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0" name="Shape 29"/>
          <p:cNvSpPr/>
          <p:nvPr userDrawn="1"/>
        </p:nvSpPr>
        <p:spPr>
          <a:xfrm rot="461128">
            <a:off x="6320857" y="2991882"/>
            <a:ext cx="1661616" cy="1124469"/>
          </a:xfrm>
          <a:prstGeom prst="swooshArrow">
            <a:avLst>
              <a:gd name="adj1" fmla="val 20612"/>
              <a:gd name="adj2" fmla="val 31370"/>
            </a:avLst>
          </a:prstGeom>
          <a:solidFill>
            <a:srgbClr val="006A4E">
              <a:alpha val="89804"/>
            </a:srgbClr>
          </a:solidFill>
          <a:ln>
            <a:solidFill>
              <a:srgbClr val="006A4E"/>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1" name="Shape 30"/>
          <p:cNvSpPr/>
          <p:nvPr userDrawn="1"/>
        </p:nvSpPr>
        <p:spPr>
          <a:xfrm rot="2361251">
            <a:off x="7052893" y="4112127"/>
            <a:ext cx="1681863" cy="1492797"/>
          </a:xfrm>
          <a:prstGeom prst="swooshArrow">
            <a:avLst>
              <a:gd name="adj1" fmla="val 12336"/>
              <a:gd name="adj2" fmla="val 25230"/>
            </a:avLst>
          </a:prstGeom>
          <a:solidFill>
            <a:srgbClr val="0070C0"/>
          </a:solidFill>
          <a:ln>
            <a:solidFill>
              <a:srgbClr val="0070C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2" name="Shape 31"/>
          <p:cNvSpPr/>
          <p:nvPr userDrawn="1"/>
        </p:nvSpPr>
        <p:spPr>
          <a:xfrm rot="4448403" flipH="1" flipV="1">
            <a:off x="1614624" y="1726472"/>
            <a:ext cx="1102102" cy="976409"/>
          </a:xfrm>
          <a:prstGeom prst="swooshArrow">
            <a:avLst>
              <a:gd name="adj1" fmla="val 22069"/>
              <a:gd name="adj2" fmla="val 31370"/>
            </a:avLst>
          </a:prstGeom>
          <a:solidFill>
            <a:srgbClr val="5F5DBF"/>
          </a:solidFill>
          <a:ln>
            <a:solidFill>
              <a:srgbClr val="28265F"/>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3" name="Rounded Rectangle 32"/>
          <p:cNvSpPr/>
          <p:nvPr userDrawn="1"/>
        </p:nvSpPr>
        <p:spPr>
          <a:xfrm rot="5400000">
            <a:off x="1818708" y="3844039"/>
            <a:ext cx="923869" cy="2944692"/>
          </a:xfrm>
          <a:prstGeom prst="roundRect">
            <a:avLst>
              <a:gd name="adj" fmla="val 6441"/>
            </a:avLst>
          </a:prstGeom>
          <a:solidFill>
            <a:schemeClr val="bg1"/>
          </a:solidFill>
          <a:ln w="19050">
            <a:solidFill>
              <a:srgbClr val="F898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FFFFFF"/>
              </a:solidFill>
              <a:latin typeface="Calibri" panose="020F0502020204030204"/>
            </a:endParaRPr>
          </a:p>
        </p:txBody>
      </p:sp>
      <p:grpSp>
        <p:nvGrpSpPr>
          <p:cNvPr id="34" name="Group 33"/>
          <p:cNvGrpSpPr/>
          <p:nvPr userDrawn="1"/>
        </p:nvGrpSpPr>
        <p:grpSpPr>
          <a:xfrm>
            <a:off x="9177347" y="4388700"/>
            <a:ext cx="1391928" cy="324000"/>
            <a:chOff x="1431" y="343086"/>
            <a:chExt cx="1646457" cy="399096"/>
          </a:xfrm>
          <a:solidFill>
            <a:srgbClr val="0070C0"/>
          </a:solidFill>
        </p:grpSpPr>
        <p:sp>
          <p:nvSpPr>
            <p:cNvPr id="35" name="Rounded Rectangle 34"/>
            <p:cNvSpPr/>
            <p:nvPr/>
          </p:nvSpPr>
          <p:spPr>
            <a:xfrm>
              <a:off x="1431" y="343086"/>
              <a:ext cx="1646457" cy="399096"/>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6" name="Rounded Rectangle 4"/>
            <p:cNvSpPr txBox="1"/>
            <p:nvPr/>
          </p:nvSpPr>
          <p:spPr>
            <a:xfrm>
              <a:off x="173140" y="362568"/>
              <a:ext cx="1303039" cy="360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Bef>
                  <a:spcPct val="0"/>
                </a:spcBef>
                <a:spcAft>
                  <a:spcPct val="35000"/>
                </a:spcAft>
                <a:defRPr/>
              </a:pPr>
              <a:r>
                <a:rPr lang="en-US" dirty="0">
                  <a:solidFill>
                    <a:srgbClr val="FFFFFF"/>
                  </a:solidFill>
                  <a:latin typeface="Calibri" panose="020F0502020204030204"/>
                </a:rPr>
                <a:t>Malaysia</a:t>
              </a:r>
            </a:p>
          </p:txBody>
        </p:sp>
      </p:grpSp>
      <p:grpSp>
        <p:nvGrpSpPr>
          <p:cNvPr id="38" name="Group 37"/>
          <p:cNvGrpSpPr/>
          <p:nvPr userDrawn="1"/>
        </p:nvGrpSpPr>
        <p:grpSpPr>
          <a:xfrm>
            <a:off x="1128147" y="1385541"/>
            <a:ext cx="1204082" cy="324000"/>
            <a:chOff x="1431" y="343086"/>
            <a:chExt cx="1646457" cy="399096"/>
          </a:xfrm>
          <a:solidFill>
            <a:srgbClr val="28265F"/>
          </a:solidFill>
        </p:grpSpPr>
        <p:sp>
          <p:nvSpPr>
            <p:cNvPr id="39" name="Rounded Rectangle 38"/>
            <p:cNvSpPr/>
            <p:nvPr/>
          </p:nvSpPr>
          <p:spPr>
            <a:xfrm>
              <a:off x="1431" y="343086"/>
              <a:ext cx="1646457" cy="399096"/>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0" name="Rounded Rectangle 4"/>
            <p:cNvSpPr txBox="1"/>
            <p:nvPr/>
          </p:nvSpPr>
          <p:spPr>
            <a:xfrm>
              <a:off x="116302" y="362568"/>
              <a:ext cx="1405942" cy="360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Bef>
                  <a:spcPct val="0"/>
                </a:spcBef>
                <a:spcAft>
                  <a:spcPct val="35000"/>
                </a:spcAft>
                <a:defRPr/>
              </a:pPr>
              <a:r>
                <a:rPr lang="en-US" dirty="0">
                  <a:solidFill>
                    <a:srgbClr val="FFFFFF"/>
                  </a:solidFill>
                  <a:latin typeface="Calibri" panose="020F0502020204030204"/>
                </a:rPr>
                <a:t>UK</a:t>
              </a:r>
            </a:p>
          </p:txBody>
        </p:sp>
      </p:grpSp>
      <p:grpSp>
        <p:nvGrpSpPr>
          <p:cNvPr id="41" name="Group 40"/>
          <p:cNvGrpSpPr/>
          <p:nvPr userDrawn="1"/>
        </p:nvGrpSpPr>
        <p:grpSpPr>
          <a:xfrm>
            <a:off x="1193497" y="2899310"/>
            <a:ext cx="1646457" cy="324000"/>
            <a:chOff x="1431" y="343086"/>
            <a:chExt cx="1646457" cy="399096"/>
          </a:xfrm>
          <a:solidFill>
            <a:srgbClr val="006600"/>
          </a:solidFill>
        </p:grpSpPr>
        <p:sp>
          <p:nvSpPr>
            <p:cNvPr id="42" name="Rounded Rectangle 41"/>
            <p:cNvSpPr/>
            <p:nvPr/>
          </p:nvSpPr>
          <p:spPr>
            <a:xfrm>
              <a:off x="1431" y="343086"/>
              <a:ext cx="1646457" cy="399096"/>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3" name="Rounded Rectangle 4"/>
            <p:cNvSpPr txBox="1"/>
            <p:nvPr/>
          </p:nvSpPr>
          <p:spPr>
            <a:xfrm>
              <a:off x="20913" y="362568"/>
              <a:ext cx="1607493" cy="360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Bef>
                  <a:spcPct val="0"/>
                </a:spcBef>
                <a:spcAft>
                  <a:spcPct val="35000"/>
                </a:spcAft>
                <a:defRPr/>
              </a:pPr>
              <a:r>
                <a:rPr lang="en-US" dirty="0">
                  <a:solidFill>
                    <a:srgbClr val="FFFFFF"/>
                  </a:solidFill>
                  <a:latin typeface="Calibri" panose="020F0502020204030204"/>
                </a:rPr>
                <a:t>Pakistan</a:t>
              </a:r>
            </a:p>
          </p:txBody>
        </p:sp>
      </p:grpSp>
      <p:sp>
        <p:nvSpPr>
          <p:cNvPr id="44" name="Rounded Rectangle 43"/>
          <p:cNvSpPr/>
          <p:nvPr userDrawn="1"/>
        </p:nvSpPr>
        <p:spPr>
          <a:xfrm rot="5400000">
            <a:off x="1533657" y="2500800"/>
            <a:ext cx="966136" cy="2527634"/>
          </a:xfrm>
          <a:prstGeom prst="roundRect">
            <a:avLst>
              <a:gd name="adj" fmla="val 6441"/>
            </a:avLst>
          </a:prstGeom>
          <a:solidFill>
            <a:schemeClr val="bg1"/>
          </a:solidFill>
          <a:ln w="1905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FFFFFF"/>
              </a:solidFill>
              <a:latin typeface="Calibri" panose="020F0502020204030204"/>
            </a:endParaRPr>
          </a:p>
        </p:txBody>
      </p:sp>
      <p:grpSp>
        <p:nvGrpSpPr>
          <p:cNvPr id="45" name="Group 44"/>
          <p:cNvGrpSpPr/>
          <p:nvPr userDrawn="1"/>
        </p:nvGrpSpPr>
        <p:grpSpPr>
          <a:xfrm>
            <a:off x="7843976" y="1326067"/>
            <a:ext cx="1646457" cy="324000"/>
            <a:chOff x="1431" y="343086"/>
            <a:chExt cx="1646457" cy="399096"/>
          </a:xfrm>
          <a:solidFill>
            <a:srgbClr val="D73333"/>
          </a:solidFill>
        </p:grpSpPr>
        <p:sp>
          <p:nvSpPr>
            <p:cNvPr id="46" name="Rounded Rectangle 45"/>
            <p:cNvSpPr/>
            <p:nvPr/>
          </p:nvSpPr>
          <p:spPr>
            <a:xfrm>
              <a:off x="1431" y="343086"/>
              <a:ext cx="1646457" cy="399096"/>
            </a:xfrm>
            <a:prstGeom prst="roundRect">
              <a:avLst/>
            </a:prstGeom>
            <a:solidFill>
              <a:srgbClr val="FFCD05"/>
            </a:solidFill>
            <a:ln>
              <a:solidFill>
                <a:srgbClr val="FFCD05"/>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7" name="Rounded Rectangle 4"/>
            <p:cNvSpPr txBox="1"/>
            <p:nvPr/>
          </p:nvSpPr>
          <p:spPr>
            <a:xfrm>
              <a:off x="52177" y="362568"/>
              <a:ext cx="1548000" cy="360132"/>
            </a:xfrm>
            <a:prstGeom prst="rect">
              <a:avLst/>
            </a:prstGeom>
            <a:solidFill>
              <a:srgbClr val="FFCD05"/>
            </a:solid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Bef>
                  <a:spcPct val="0"/>
                </a:spcBef>
                <a:spcAft>
                  <a:spcPct val="35000"/>
                </a:spcAft>
                <a:defRPr/>
              </a:pPr>
              <a:r>
                <a:rPr lang="en-US" dirty="0">
                  <a:solidFill>
                    <a:srgbClr val="FFFFFF"/>
                  </a:solidFill>
                  <a:latin typeface="Calibri" panose="020F0502020204030204"/>
                </a:rPr>
                <a:t>Bhutan</a:t>
              </a:r>
            </a:p>
          </p:txBody>
        </p:sp>
      </p:grpSp>
      <p:sp>
        <p:nvSpPr>
          <p:cNvPr id="48" name="Rounded Rectangle 47"/>
          <p:cNvSpPr/>
          <p:nvPr userDrawn="1"/>
        </p:nvSpPr>
        <p:spPr>
          <a:xfrm>
            <a:off x="7727960" y="1754047"/>
            <a:ext cx="1862495" cy="474073"/>
          </a:xfrm>
          <a:prstGeom prst="roundRect">
            <a:avLst>
              <a:gd name="adj" fmla="val 6441"/>
            </a:avLst>
          </a:prstGeom>
          <a:solidFill>
            <a:schemeClr val="bg1"/>
          </a:solidFill>
          <a:ln w="19050">
            <a:solidFill>
              <a:srgbClr val="FFCD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indent="-87313">
              <a:buFont typeface="Arial" panose="020B0604020202020204" pitchFamily="34" charset="0"/>
              <a:buChar char="•"/>
            </a:pPr>
            <a:r>
              <a:rPr lang="en-GB" sz="1100" dirty="0">
                <a:solidFill>
                  <a:schemeClr val="tx1"/>
                </a:solidFill>
              </a:rPr>
              <a:t>Jigme Dorji Wangchuk National Referral Hospital</a:t>
            </a:r>
          </a:p>
        </p:txBody>
      </p:sp>
      <p:sp>
        <p:nvSpPr>
          <p:cNvPr id="49" name="Shape 48"/>
          <p:cNvSpPr/>
          <p:nvPr userDrawn="1"/>
        </p:nvSpPr>
        <p:spPr>
          <a:xfrm rot="20369403">
            <a:off x="5882285" y="2112257"/>
            <a:ext cx="1917905" cy="1490315"/>
          </a:xfrm>
          <a:prstGeom prst="swooshArrow">
            <a:avLst>
              <a:gd name="adj1" fmla="val 10369"/>
              <a:gd name="adj2" fmla="val 26288"/>
            </a:avLst>
          </a:prstGeom>
          <a:solidFill>
            <a:srgbClr val="FFE98B"/>
          </a:solidFill>
          <a:ln>
            <a:solidFill>
              <a:srgbClr val="FFCD05"/>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0" name="TextBox 49"/>
          <p:cNvSpPr txBox="1"/>
          <p:nvPr userDrawn="1"/>
        </p:nvSpPr>
        <p:spPr>
          <a:xfrm>
            <a:off x="790477" y="4841947"/>
            <a:ext cx="3066865" cy="938719"/>
          </a:xfrm>
          <a:prstGeom prst="rect">
            <a:avLst/>
          </a:prstGeom>
          <a:noFill/>
        </p:spPr>
        <p:txBody>
          <a:bodyPr wrap="none" rtlCol="0">
            <a:spAutoFit/>
          </a:bodyPr>
          <a:lstStyle/>
          <a:p>
            <a:pPr marL="87313" indent="-84138">
              <a:buFont typeface="Arial" panose="020B0604020202020204" pitchFamily="34" charset="0"/>
              <a:buChar char="•"/>
            </a:pPr>
            <a:r>
              <a:rPr lang="en-GB" sz="1100" dirty="0"/>
              <a:t>Christian Medical College Vellore</a:t>
            </a:r>
          </a:p>
          <a:p>
            <a:pPr marL="87313" indent="-84138">
              <a:buFont typeface="Arial" panose="020B0604020202020204" pitchFamily="34" charset="0"/>
              <a:buChar char="•"/>
            </a:pPr>
            <a:r>
              <a:rPr lang="en-GB" sz="1100" dirty="0"/>
              <a:t>KEM Hospital Research Centre</a:t>
            </a:r>
          </a:p>
          <a:p>
            <a:pPr marL="87313" indent="-84138">
              <a:buFont typeface="Arial" panose="020B0604020202020204" pitchFamily="34" charset="0"/>
              <a:buChar char="•"/>
            </a:pPr>
            <a:r>
              <a:rPr lang="en-GB" sz="1100" dirty="0"/>
              <a:t>King George's Medical University</a:t>
            </a:r>
          </a:p>
          <a:p>
            <a:pPr marL="87313" indent="-84138">
              <a:buFont typeface="Arial" panose="020B0604020202020204" pitchFamily="34" charset="0"/>
              <a:buChar char="•"/>
            </a:pPr>
            <a:r>
              <a:rPr lang="en-GB" sz="1100" dirty="0"/>
              <a:t>MAHAN Trust, Mahatma Gandhi Tribal Hospital</a:t>
            </a:r>
          </a:p>
          <a:p>
            <a:pPr marL="87313" indent="-84138">
              <a:buFont typeface="Arial" panose="020B0604020202020204" pitchFamily="34" charset="0"/>
              <a:buChar char="•"/>
            </a:pPr>
            <a:r>
              <a:rPr lang="en-GB" sz="1100" dirty="0"/>
              <a:t>Pulmocare Research and Education Foundation</a:t>
            </a:r>
          </a:p>
        </p:txBody>
      </p:sp>
      <p:grpSp>
        <p:nvGrpSpPr>
          <p:cNvPr id="2" name="Group 1"/>
          <p:cNvGrpSpPr/>
          <p:nvPr userDrawn="1"/>
        </p:nvGrpSpPr>
        <p:grpSpPr>
          <a:xfrm>
            <a:off x="8982676" y="4761613"/>
            <a:ext cx="1739900" cy="798820"/>
            <a:chOff x="9031801" y="4851199"/>
            <a:chExt cx="1739900" cy="798820"/>
          </a:xfrm>
        </p:grpSpPr>
        <p:sp>
          <p:nvSpPr>
            <p:cNvPr id="37" name="Rounded Rectangle 36"/>
            <p:cNvSpPr/>
            <p:nvPr userDrawn="1"/>
          </p:nvSpPr>
          <p:spPr>
            <a:xfrm rot="5400000">
              <a:off x="9523026" y="4401345"/>
              <a:ext cx="798820" cy="1698527"/>
            </a:xfrm>
            <a:prstGeom prst="roundRect">
              <a:avLst>
                <a:gd name="adj" fmla="val 6441"/>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FFFFFF"/>
                </a:solidFill>
                <a:latin typeface="Calibri" panose="020F0502020204030204"/>
              </a:endParaRPr>
            </a:p>
          </p:txBody>
        </p:sp>
        <p:sp>
          <p:nvSpPr>
            <p:cNvPr id="51" name="TextBox 50"/>
            <p:cNvSpPr txBox="1"/>
            <p:nvPr userDrawn="1"/>
          </p:nvSpPr>
          <p:spPr>
            <a:xfrm>
              <a:off x="9031801" y="4854450"/>
              <a:ext cx="1739900" cy="769441"/>
            </a:xfrm>
            <a:prstGeom prst="rect">
              <a:avLst/>
            </a:prstGeom>
            <a:noFill/>
          </p:spPr>
          <p:txBody>
            <a:bodyPr wrap="none" rtlCol="0">
              <a:spAutoFit/>
            </a:bodyPr>
            <a:lstStyle/>
            <a:p>
              <a:pPr marL="87313" indent="-84138">
                <a:buFont typeface="Arial" panose="020B0604020202020204" pitchFamily="34" charset="0"/>
                <a:buChar char="•"/>
              </a:pPr>
              <a:r>
                <a:rPr lang="en-GB" sz="1100" dirty="0"/>
                <a:t>Luyang Health Clinic</a:t>
              </a:r>
            </a:p>
            <a:p>
              <a:pPr marL="87313" indent="-84138">
                <a:buFont typeface="Arial" panose="020B0604020202020204" pitchFamily="34" charset="0"/>
                <a:buChar char="•"/>
              </a:pPr>
              <a:r>
                <a:rPr lang="en-GB" sz="1100" dirty="0"/>
                <a:t>Sibu Hospital</a:t>
              </a:r>
            </a:p>
            <a:p>
              <a:pPr marL="87313" indent="-84138">
                <a:buFont typeface="Arial" panose="020B0604020202020204" pitchFamily="34" charset="0"/>
                <a:buChar char="•"/>
              </a:pPr>
              <a:r>
                <a:rPr lang="en-GB" sz="1100" dirty="0"/>
                <a:t>Universiti Malaya</a:t>
              </a:r>
            </a:p>
            <a:p>
              <a:pPr marL="87313" indent="-84138">
                <a:buFont typeface="Arial" panose="020B0604020202020204" pitchFamily="34" charset="0"/>
                <a:buChar char="•"/>
              </a:pPr>
              <a:r>
                <a:rPr lang="en-GB" sz="1100" dirty="0"/>
                <a:t>Universiti Putra Malaysia</a:t>
              </a:r>
            </a:p>
          </p:txBody>
        </p:sp>
      </p:grpSp>
      <p:sp>
        <p:nvSpPr>
          <p:cNvPr id="52" name="Shape 51"/>
          <p:cNvSpPr/>
          <p:nvPr userDrawn="1"/>
        </p:nvSpPr>
        <p:spPr>
          <a:xfrm rot="21138872" flipH="1">
            <a:off x="3527416" y="3084676"/>
            <a:ext cx="2011538" cy="918727"/>
          </a:xfrm>
          <a:prstGeom prst="swooshArrow">
            <a:avLst>
              <a:gd name="adj1" fmla="val 24122"/>
              <a:gd name="adj2" fmla="val 31370"/>
            </a:avLst>
          </a:prstGeom>
          <a:solidFill>
            <a:srgbClr val="006600">
              <a:alpha val="89020"/>
            </a:srgbClr>
          </a:solidFill>
          <a:ln>
            <a:solidFill>
              <a:srgbClr val="0066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3" name="TextBox 52"/>
          <p:cNvSpPr txBox="1"/>
          <p:nvPr userDrawn="1"/>
        </p:nvSpPr>
        <p:spPr>
          <a:xfrm>
            <a:off x="713493" y="3308966"/>
            <a:ext cx="2567049" cy="938719"/>
          </a:xfrm>
          <a:prstGeom prst="rect">
            <a:avLst/>
          </a:prstGeom>
          <a:noFill/>
        </p:spPr>
        <p:txBody>
          <a:bodyPr wrap="none" rtlCol="0">
            <a:spAutoFit/>
          </a:bodyPr>
          <a:lstStyle/>
          <a:p>
            <a:pPr marL="87313" indent="-84138">
              <a:buFont typeface="Arial" panose="020B0604020202020204" pitchFamily="34" charset="0"/>
              <a:buChar char="•"/>
            </a:pPr>
            <a:r>
              <a:rPr lang="en-GB" sz="1100" dirty="0"/>
              <a:t>The Aga Khan University</a:t>
            </a:r>
          </a:p>
          <a:p>
            <a:pPr marL="87313" indent="-84138">
              <a:buFont typeface="Arial" panose="020B0604020202020204" pitchFamily="34" charset="0"/>
              <a:buChar char="•"/>
            </a:pPr>
            <a:r>
              <a:rPr lang="en-GB" sz="1100" dirty="0"/>
              <a:t>The Allergy &amp; Asthma Institute, Pakistan</a:t>
            </a:r>
          </a:p>
          <a:p>
            <a:pPr marL="87313" indent="-84138">
              <a:buFont typeface="Arial" panose="020B0604020202020204" pitchFamily="34" charset="0"/>
              <a:buChar char="•"/>
            </a:pPr>
            <a:r>
              <a:rPr lang="en-GB" sz="1100" dirty="0"/>
              <a:t>Neoventive Solutions</a:t>
            </a:r>
          </a:p>
          <a:p>
            <a:pPr marL="87313" indent="-84138">
              <a:buFont typeface="Arial" panose="020B0604020202020204" pitchFamily="34" charset="0"/>
              <a:buChar char="•"/>
            </a:pPr>
            <a:r>
              <a:rPr lang="en-GB" sz="1100" dirty="0"/>
              <a:t>Riphah International University</a:t>
            </a:r>
          </a:p>
          <a:p>
            <a:pPr marL="87313" indent="-84138">
              <a:buFont typeface="Arial" panose="020B0604020202020204" pitchFamily="34" charset="0"/>
              <a:buChar char="•"/>
            </a:pPr>
            <a:r>
              <a:rPr lang="en-GB" sz="1100" dirty="0"/>
              <a:t>The Initiative</a:t>
            </a:r>
          </a:p>
        </p:txBody>
      </p:sp>
      <p:sp>
        <p:nvSpPr>
          <p:cNvPr id="54" name="Shape 53"/>
          <p:cNvSpPr/>
          <p:nvPr userDrawn="1"/>
        </p:nvSpPr>
        <p:spPr>
          <a:xfrm rot="17545494" flipH="1">
            <a:off x="4978388" y="4826143"/>
            <a:ext cx="979704" cy="568110"/>
          </a:xfrm>
          <a:prstGeom prst="swooshArrow">
            <a:avLst>
              <a:gd name="adj1" fmla="val 39286"/>
              <a:gd name="adj2" fmla="val 31370"/>
            </a:avLst>
          </a:prstGeom>
          <a:solidFill>
            <a:srgbClr val="8D153A">
              <a:alpha val="80000"/>
            </a:srgbClr>
          </a:solidFill>
          <a:ln>
            <a:solidFill>
              <a:srgbClr val="8D153A"/>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grpSp>
        <p:nvGrpSpPr>
          <p:cNvPr id="55" name="Group 54"/>
          <p:cNvGrpSpPr/>
          <p:nvPr userDrawn="1"/>
        </p:nvGrpSpPr>
        <p:grpSpPr>
          <a:xfrm>
            <a:off x="4650708" y="5566082"/>
            <a:ext cx="1540676" cy="324000"/>
            <a:chOff x="1431" y="343086"/>
            <a:chExt cx="1646457" cy="399096"/>
          </a:xfrm>
          <a:solidFill>
            <a:srgbClr val="8D153A"/>
          </a:solidFill>
        </p:grpSpPr>
        <p:sp>
          <p:nvSpPr>
            <p:cNvPr id="56" name="Rounded Rectangle 55"/>
            <p:cNvSpPr/>
            <p:nvPr/>
          </p:nvSpPr>
          <p:spPr>
            <a:xfrm>
              <a:off x="1431" y="343086"/>
              <a:ext cx="1646457" cy="399096"/>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7" name="Rounded Rectangle 4"/>
            <p:cNvSpPr txBox="1"/>
            <p:nvPr/>
          </p:nvSpPr>
          <p:spPr>
            <a:xfrm>
              <a:off x="92998" y="362568"/>
              <a:ext cx="1461595" cy="360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Bef>
                  <a:spcPct val="0"/>
                </a:spcBef>
                <a:spcAft>
                  <a:spcPct val="35000"/>
                </a:spcAft>
                <a:defRPr/>
              </a:pPr>
              <a:r>
                <a:rPr lang="en-US" dirty="0">
                  <a:solidFill>
                    <a:srgbClr val="FFFFFF"/>
                  </a:solidFill>
                  <a:latin typeface="Calibri" panose="020F0502020204030204"/>
                </a:rPr>
                <a:t>Sri Lanka</a:t>
              </a:r>
            </a:p>
          </p:txBody>
        </p:sp>
      </p:grpSp>
      <p:sp>
        <p:nvSpPr>
          <p:cNvPr id="58" name="Rounded Rectangle 57"/>
          <p:cNvSpPr/>
          <p:nvPr userDrawn="1"/>
        </p:nvSpPr>
        <p:spPr>
          <a:xfrm rot="5400000">
            <a:off x="5078449" y="5206890"/>
            <a:ext cx="740269" cy="2196634"/>
          </a:xfrm>
          <a:prstGeom prst="roundRect">
            <a:avLst>
              <a:gd name="adj" fmla="val 6441"/>
            </a:avLst>
          </a:prstGeom>
          <a:solidFill>
            <a:schemeClr val="bg1"/>
          </a:solidFill>
          <a:ln w="19050">
            <a:solidFill>
              <a:srgbClr val="8D1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FFFFFF"/>
              </a:solidFill>
              <a:latin typeface="Calibri" panose="020F0502020204030204"/>
            </a:endParaRPr>
          </a:p>
        </p:txBody>
      </p:sp>
      <p:sp>
        <p:nvSpPr>
          <p:cNvPr id="59" name="TextBox 58"/>
          <p:cNvSpPr txBox="1"/>
          <p:nvPr userDrawn="1"/>
        </p:nvSpPr>
        <p:spPr>
          <a:xfrm>
            <a:off x="4348419" y="5905898"/>
            <a:ext cx="2227213" cy="769441"/>
          </a:xfrm>
          <a:prstGeom prst="rect">
            <a:avLst/>
          </a:prstGeom>
          <a:noFill/>
        </p:spPr>
        <p:txBody>
          <a:bodyPr wrap="none" rtlCol="0">
            <a:spAutoFit/>
          </a:bodyPr>
          <a:lstStyle/>
          <a:p>
            <a:pPr marL="87313" indent="-84138">
              <a:buFont typeface="Arial" panose="020B0604020202020204" pitchFamily="34" charset="0"/>
              <a:buChar char="•"/>
            </a:pPr>
            <a:r>
              <a:rPr lang="en-GB" sz="1100" dirty="0"/>
              <a:t>Anuradhapura Teaching Hospital</a:t>
            </a:r>
          </a:p>
          <a:p>
            <a:pPr marL="87313" indent="-84138">
              <a:buFont typeface="Arial" panose="020B0604020202020204" pitchFamily="34" charset="0"/>
              <a:buChar char="•"/>
            </a:pPr>
            <a:r>
              <a:rPr lang="en-GB" sz="1100" dirty="0"/>
              <a:t>University of Peradeniya</a:t>
            </a:r>
          </a:p>
          <a:p>
            <a:pPr marL="87313" indent="-84138">
              <a:buFont typeface="Arial" panose="020B0604020202020204" pitchFamily="34" charset="0"/>
              <a:buChar char="•"/>
            </a:pPr>
            <a:r>
              <a:rPr lang="en-GB" sz="1100" dirty="0"/>
              <a:t>The National Hospital Kandy</a:t>
            </a:r>
          </a:p>
          <a:p>
            <a:pPr marL="87313" indent="-84138">
              <a:buFont typeface="Arial" panose="020B0604020202020204" pitchFamily="34" charset="0"/>
              <a:buChar char="•"/>
            </a:pPr>
            <a:r>
              <a:rPr lang="en-GB" sz="1100" dirty="0"/>
              <a:t>University of Sri Jayewardenepura</a:t>
            </a:r>
          </a:p>
        </p:txBody>
      </p:sp>
      <p:grpSp>
        <p:nvGrpSpPr>
          <p:cNvPr id="60" name="Group 59"/>
          <p:cNvGrpSpPr/>
          <p:nvPr userDrawn="1"/>
        </p:nvGrpSpPr>
        <p:grpSpPr>
          <a:xfrm>
            <a:off x="7202491" y="5726650"/>
            <a:ext cx="1464714" cy="324000"/>
            <a:chOff x="1431" y="343086"/>
            <a:chExt cx="1646457" cy="399096"/>
          </a:xfrm>
          <a:solidFill>
            <a:srgbClr val="CC0605"/>
          </a:solidFill>
        </p:grpSpPr>
        <p:sp>
          <p:nvSpPr>
            <p:cNvPr id="61" name="Rounded Rectangle 60"/>
            <p:cNvSpPr/>
            <p:nvPr/>
          </p:nvSpPr>
          <p:spPr>
            <a:xfrm>
              <a:off x="1431" y="343086"/>
              <a:ext cx="1646457" cy="399096"/>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2" name="Rounded Rectangle 4"/>
            <p:cNvSpPr txBox="1"/>
            <p:nvPr/>
          </p:nvSpPr>
          <p:spPr>
            <a:xfrm>
              <a:off x="92998" y="362568"/>
              <a:ext cx="1461595" cy="360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Bef>
                  <a:spcPct val="0"/>
                </a:spcBef>
                <a:spcAft>
                  <a:spcPct val="35000"/>
                </a:spcAft>
                <a:defRPr/>
              </a:pPr>
              <a:r>
                <a:rPr lang="en-US" dirty="0">
                  <a:solidFill>
                    <a:srgbClr val="FFFFFF"/>
                  </a:solidFill>
                  <a:latin typeface="Calibri" panose="020F0502020204030204"/>
                </a:rPr>
                <a:t>Indonesia</a:t>
              </a:r>
            </a:p>
          </p:txBody>
        </p:sp>
      </p:grpSp>
      <p:sp>
        <p:nvSpPr>
          <p:cNvPr id="63" name="Rounded Rectangle 62"/>
          <p:cNvSpPr/>
          <p:nvPr userDrawn="1"/>
        </p:nvSpPr>
        <p:spPr>
          <a:xfrm rot="5400000">
            <a:off x="7705186" y="5482777"/>
            <a:ext cx="459325" cy="1685051"/>
          </a:xfrm>
          <a:prstGeom prst="roundRect">
            <a:avLst>
              <a:gd name="adj" fmla="val 6441"/>
            </a:avLst>
          </a:prstGeom>
          <a:solidFill>
            <a:schemeClr val="bg1"/>
          </a:solidFill>
          <a:ln w="19050">
            <a:solidFill>
              <a:srgbClr val="CC06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FFFFFF"/>
              </a:solidFill>
              <a:latin typeface="Calibri" panose="020F0502020204030204"/>
            </a:endParaRPr>
          </a:p>
        </p:txBody>
      </p:sp>
      <p:sp>
        <p:nvSpPr>
          <p:cNvPr id="64" name="TextBox 63"/>
          <p:cNvSpPr txBox="1"/>
          <p:nvPr userDrawn="1"/>
        </p:nvSpPr>
        <p:spPr>
          <a:xfrm>
            <a:off x="7060089" y="6091843"/>
            <a:ext cx="1749518" cy="430887"/>
          </a:xfrm>
          <a:prstGeom prst="rect">
            <a:avLst/>
          </a:prstGeom>
          <a:noFill/>
        </p:spPr>
        <p:txBody>
          <a:bodyPr wrap="none" rtlCol="0">
            <a:spAutoFit/>
          </a:bodyPr>
          <a:lstStyle/>
          <a:p>
            <a:pPr marL="87313" indent="-84138">
              <a:buFont typeface="Arial" panose="020B0604020202020204" pitchFamily="34" charset="0"/>
              <a:buChar char="•"/>
            </a:pPr>
            <a:r>
              <a:rPr lang="en-GB" sz="1100" dirty="0"/>
              <a:t>Universitas Gadjah Mada</a:t>
            </a:r>
          </a:p>
          <a:p>
            <a:pPr marL="87313" indent="-84138">
              <a:buFont typeface="Arial" panose="020B0604020202020204" pitchFamily="34" charset="0"/>
              <a:buChar char="•"/>
            </a:pPr>
            <a:r>
              <a:rPr lang="en-GB" sz="1100" dirty="0"/>
              <a:t>Universitas Padjadjaran</a:t>
            </a:r>
          </a:p>
        </p:txBody>
      </p:sp>
      <p:sp>
        <p:nvSpPr>
          <p:cNvPr id="65" name="Shape 64"/>
          <p:cNvSpPr/>
          <p:nvPr userDrawn="1"/>
        </p:nvSpPr>
        <p:spPr>
          <a:xfrm rot="3513821">
            <a:off x="6939970" y="4954309"/>
            <a:ext cx="927920" cy="872619"/>
          </a:xfrm>
          <a:prstGeom prst="swooshArrow">
            <a:avLst>
              <a:gd name="adj1" fmla="val 23963"/>
              <a:gd name="adj2" fmla="val 31370"/>
            </a:avLst>
          </a:prstGeom>
          <a:solidFill>
            <a:srgbClr val="CC0605">
              <a:alpha val="80000"/>
            </a:srgbClr>
          </a:solidFill>
          <a:ln>
            <a:solidFill>
              <a:srgbClr val="CC0605"/>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pic>
        <p:nvPicPr>
          <p:cNvPr id="87" name="Picture 86">
            <a:extLst>
              <a:ext uri="{FF2B5EF4-FFF2-40B4-BE49-F238E27FC236}">
                <a16:creationId xmlns:a16="http://schemas.microsoft.com/office/drawing/2014/main" id="{3A31C6D7-2A68-43FC-A009-2BD2552F025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50996" y="6422412"/>
            <a:ext cx="2813086" cy="351955"/>
          </a:xfrm>
          <a:prstGeom prst="rect">
            <a:avLst/>
          </a:prstGeom>
        </p:spPr>
      </p:pic>
      <p:grpSp>
        <p:nvGrpSpPr>
          <p:cNvPr id="88" name="RESPIRE lockup">
            <a:extLst>
              <a:ext uri="{FF2B5EF4-FFF2-40B4-BE49-F238E27FC236}">
                <a16:creationId xmlns:a16="http://schemas.microsoft.com/office/drawing/2014/main" id="{003516C7-626D-4CBC-B73F-76355D3023D9}"/>
              </a:ext>
            </a:extLst>
          </p:cNvPr>
          <p:cNvGrpSpPr/>
          <p:nvPr userDrawn="1"/>
        </p:nvGrpSpPr>
        <p:grpSpPr>
          <a:xfrm>
            <a:off x="168269" y="5931319"/>
            <a:ext cx="2623236" cy="850062"/>
            <a:chOff x="169379" y="5947065"/>
            <a:chExt cx="2623236" cy="850062"/>
          </a:xfrm>
        </p:grpSpPr>
        <p:pic>
          <p:nvPicPr>
            <p:cNvPr id="89" name="RESPIRE logo">
              <a:extLst>
                <a:ext uri="{FF2B5EF4-FFF2-40B4-BE49-F238E27FC236}">
                  <a16:creationId xmlns:a16="http://schemas.microsoft.com/office/drawing/2014/main" id="{C8B02CE0-9B2E-4E56-8861-A1E2D0BC58E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69379" y="5947065"/>
              <a:ext cx="853125" cy="850062"/>
            </a:xfrm>
            <a:prstGeom prst="rect">
              <a:avLst/>
            </a:prstGeom>
          </p:spPr>
        </p:pic>
        <p:sp>
          <p:nvSpPr>
            <p:cNvPr id="90" name="RESPIRE website">
              <a:extLst>
                <a:ext uri="{FF2B5EF4-FFF2-40B4-BE49-F238E27FC236}">
                  <a16:creationId xmlns:a16="http://schemas.microsoft.com/office/drawing/2014/main" id="{A260589E-7801-4E8C-8B4C-222EA2E95E4E}"/>
                </a:ext>
              </a:extLst>
            </p:cNvPr>
            <p:cNvSpPr txBox="1"/>
            <p:nvPr userDrawn="1"/>
          </p:nvSpPr>
          <p:spPr>
            <a:xfrm>
              <a:off x="880922" y="5978989"/>
              <a:ext cx="1911693" cy="261610"/>
            </a:xfrm>
            <a:prstGeom prst="rect">
              <a:avLst/>
            </a:prstGeom>
            <a:noFill/>
          </p:spPr>
          <p:txBody>
            <a:bodyPr wrap="square" rtlCol="0">
              <a:spAutoFit/>
            </a:bodyPr>
            <a:lstStyle/>
            <a:p>
              <a:pPr algn="ctr"/>
              <a:r>
                <a:rPr lang="en-US" sz="1100" dirty="0">
                  <a:solidFill>
                    <a:schemeClr val="bg2">
                      <a:lumMod val="50000"/>
                    </a:schemeClr>
                  </a:solidFill>
                  <a:latin typeface="Source Sans 3" panose="020B0303030403020204" pitchFamily="34" charset="0"/>
                </a:rPr>
                <a:t>www.ed.ac.uk/usher/respire</a:t>
              </a:r>
            </a:p>
          </p:txBody>
        </p:sp>
        <p:sp>
          <p:nvSpPr>
            <p:cNvPr id="91" name="@RESPIREGlobal">
              <a:extLst>
                <a:ext uri="{FF2B5EF4-FFF2-40B4-BE49-F238E27FC236}">
                  <a16:creationId xmlns:a16="http://schemas.microsoft.com/office/drawing/2014/main" id="{C9C3D29C-8805-48C9-80E0-552A583797AC}"/>
                </a:ext>
              </a:extLst>
            </p:cNvPr>
            <p:cNvSpPr txBox="1"/>
            <p:nvPr userDrawn="1"/>
          </p:nvSpPr>
          <p:spPr>
            <a:xfrm>
              <a:off x="870657" y="6234944"/>
              <a:ext cx="1464759" cy="261610"/>
            </a:xfrm>
            <a:prstGeom prst="rect">
              <a:avLst/>
            </a:prstGeom>
            <a:noFill/>
          </p:spPr>
          <p:txBody>
            <a:bodyPr wrap="square" rtlCol="0">
              <a:spAutoFit/>
            </a:bodyPr>
            <a:lstStyle/>
            <a:p>
              <a:pPr algn="r"/>
              <a:r>
                <a:rPr lang="en-US" sz="1100" dirty="0">
                  <a:solidFill>
                    <a:schemeClr val="bg2">
                      <a:lumMod val="50000"/>
                    </a:schemeClr>
                  </a:solidFill>
                  <a:latin typeface="Source Sans 3" panose="020B0303030403020204" pitchFamily="34" charset="0"/>
                </a:rPr>
                <a:t>@RESPIREGlobal</a:t>
              </a:r>
            </a:p>
          </p:txBody>
        </p:sp>
        <p:sp>
          <p:nvSpPr>
            <p:cNvPr id="92" name="RESPIREGlobal">
              <a:extLst>
                <a:ext uri="{FF2B5EF4-FFF2-40B4-BE49-F238E27FC236}">
                  <a16:creationId xmlns:a16="http://schemas.microsoft.com/office/drawing/2014/main" id="{DEC4E409-BE02-44B5-9046-09902499CC87}"/>
                </a:ext>
              </a:extLst>
            </p:cNvPr>
            <p:cNvSpPr txBox="1"/>
            <p:nvPr userDrawn="1"/>
          </p:nvSpPr>
          <p:spPr>
            <a:xfrm>
              <a:off x="1205196" y="6439268"/>
              <a:ext cx="1080524" cy="268503"/>
            </a:xfrm>
            <a:prstGeom prst="rect">
              <a:avLst/>
            </a:prstGeom>
            <a:noFill/>
          </p:spPr>
          <p:txBody>
            <a:bodyPr wrap="square" rtlCol="0">
              <a:spAutoFit/>
            </a:bodyPr>
            <a:lstStyle/>
            <a:p>
              <a:pPr algn="r" rtl="0"/>
              <a:r>
                <a:rPr lang="en-US" sz="1100" kern="1200" dirty="0">
                  <a:solidFill>
                    <a:schemeClr val="bg2">
                      <a:lumMod val="50000"/>
                    </a:schemeClr>
                  </a:solidFill>
                  <a:latin typeface="Source Sans 3" panose="020B0303030403020204" pitchFamily="34" charset="0"/>
                  <a:ea typeface="+mn-ea"/>
                  <a:cs typeface="+mn-cs"/>
                </a:rPr>
                <a:t>RESPIREGlobal</a:t>
              </a:r>
            </a:p>
          </p:txBody>
        </p:sp>
        <p:pic>
          <p:nvPicPr>
            <p:cNvPr id="93" name="X logo">
              <a:extLst>
                <a:ext uri="{FF2B5EF4-FFF2-40B4-BE49-F238E27FC236}">
                  <a16:creationId xmlns:a16="http://schemas.microsoft.com/office/drawing/2014/main" id="{2E871EF6-DF67-42F3-8023-FF7C4A0371EA}"/>
                </a:ext>
              </a:extLst>
            </p:cNvPr>
            <p:cNvPicPr>
              <a:picLocks noChangeAspect="1"/>
            </p:cNvPicPr>
            <p:nvPr userDrawn="1"/>
          </p:nvPicPr>
          <p:blipFill rotWithShape="1">
            <a:blip r:embed="rId6">
              <a:duotone>
                <a:schemeClr val="accent3">
                  <a:shade val="45000"/>
                  <a:satMod val="135000"/>
                </a:schemeClr>
                <a:prstClr val="white"/>
              </a:duotone>
            </a:blip>
            <a:srcRect l="16386" t="8071" r="16710" b="9445"/>
            <a:stretch/>
          </p:blipFill>
          <p:spPr>
            <a:xfrm>
              <a:off x="1066571" y="6283195"/>
              <a:ext cx="184532" cy="170762"/>
            </a:xfrm>
            <a:prstGeom prst="rect">
              <a:avLst/>
            </a:prstGeom>
          </p:spPr>
        </p:pic>
        <p:pic>
          <p:nvPicPr>
            <p:cNvPr id="94" name="Facebook logo">
              <a:extLst>
                <a:ext uri="{FF2B5EF4-FFF2-40B4-BE49-F238E27FC236}">
                  <a16:creationId xmlns:a16="http://schemas.microsoft.com/office/drawing/2014/main" id="{0C34909D-6791-486D-8562-7CBB3A53DB6D}"/>
                </a:ext>
              </a:extLst>
            </p:cNvPr>
            <p:cNvPicPr>
              <a:picLocks noChangeAspect="1"/>
            </p:cNvPicPr>
            <p:nvPr userDrawn="1"/>
          </p:nvPicPr>
          <p:blipFill>
            <a:blip r:embed="rId7">
              <a:extLst>
                <a:ext uri="{BEBA8EAE-BF5A-486C-A8C5-ECC9F3942E4B}">
                  <a14:imgProps xmlns:a14="http://schemas.microsoft.com/office/drawing/2010/main">
                    <a14:imgLayer r:embed="rId8">
                      <a14:imgEffect>
                        <a14:saturation sat="0"/>
                      </a14:imgEffect>
                    </a14:imgLayer>
                  </a14:imgProps>
                </a:ext>
              </a:extLst>
            </a:blip>
            <a:stretch>
              <a:fillRect/>
            </a:stretch>
          </p:blipFill>
          <p:spPr>
            <a:xfrm>
              <a:off x="1069647" y="6484209"/>
              <a:ext cx="183321" cy="178620"/>
            </a:xfrm>
            <a:prstGeom prst="rect">
              <a:avLst/>
            </a:prstGeom>
          </p:spPr>
        </p:pic>
      </p:grpSp>
    </p:spTree>
    <p:extLst>
      <p:ext uri="{BB962C8B-B14F-4D97-AF65-F5344CB8AC3E}">
        <p14:creationId xmlns:p14="http://schemas.microsoft.com/office/powerpoint/2010/main" val="2392243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ffee Break">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a:ext>
            </a:extLst>
          </a:blip>
          <a:srcRect t="2252" r="12754"/>
          <a:stretch/>
        </p:blipFill>
        <p:spPr>
          <a:xfrm>
            <a:off x="4338700" y="22897"/>
            <a:ext cx="7846481" cy="6858000"/>
          </a:xfrm>
          <a:prstGeom prst="rect">
            <a:avLst/>
          </a:prstGeom>
        </p:spPr>
      </p:pic>
      <p:sp>
        <p:nvSpPr>
          <p:cNvPr id="14" name="Rectangle 13">
            <a:extLst>
              <a:ext uri="{FF2B5EF4-FFF2-40B4-BE49-F238E27FC236}">
                <a16:creationId xmlns:a16="http://schemas.microsoft.com/office/drawing/2014/main" id="{E8E4A68D-E566-9548-A5AC-56EC61DA3B31}"/>
              </a:ext>
            </a:extLst>
          </p:cNvPr>
          <p:cNvSpPr/>
          <p:nvPr userDrawn="1"/>
        </p:nvSpPr>
        <p:spPr>
          <a:xfrm>
            <a:off x="-7393" y="0"/>
            <a:ext cx="12192574" cy="6890038"/>
          </a:xfrm>
          <a:prstGeom prst="rect">
            <a:avLst/>
          </a:prstGeom>
          <a:solidFill>
            <a:schemeClr val="tx1">
              <a:lumMod val="75000"/>
              <a:lumOff val="2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7" name="TextBox 16">
            <a:extLst>
              <a:ext uri="{FF2B5EF4-FFF2-40B4-BE49-F238E27FC236}">
                <a16:creationId xmlns:a16="http://schemas.microsoft.com/office/drawing/2014/main" id="{61C5A647-DEA7-7D48-9889-C4D65A3B4988}"/>
              </a:ext>
            </a:extLst>
          </p:cNvPr>
          <p:cNvSpPr txBox="1"/>
          <p:nvPr userDrawn="1"/>
        </p:nvSpPr>
        <p:spPr>
          <a:xfrm>
            <a:off x="400095" y="3411242"/>
            <a:ext cx="3753185" cy="861774"/>
          </a:xfrm>
          <a:prstGeom prst="rect">
            <a:avLst/>
          </a:prstGeom>
          <a:noFill/>
        </p:spPr>
        <p:txBody>
          <a:bodyPr wrap="square" rtlCol="0">
            <a:spAutoFit/>
          </a:bodyPr>
          <a:lstStyle/>
          <a:p>
            <a:pPr algn="ctr"/>
            <a:r>
              <a:rPr lang="en-GB" sz="4000" b="1" dirty="0">
                <a:solidFill>
                  <a:srgbClr val="FFFFFF"/>
                </a:solidFill>
              </a:rPr>
              <a:t>Coffee</a:t>
            </a:r>
            <a:r>
              <a:rPr lang="en-GB" sz="4000" b="1" baseline="0" dirty="0">
                <a:solidFill>
                  <a:srgbClr val="FFFFFF"/>
                </a:solidFill>
              </a:rPr>
              <a:t> Break</a:t>
            </a:r>
            <a:endParaRPr lang="en-US" sz="4000" b="1" dirty="0">
              <a:solidFill>
                <a:srgbClr val="FFFFFF"/>
              </a:solidFill>
            </a:endParaRPr>
          </a:p>
          <a:p>
            <a:pPr algn="ctr"/>
            <a:r>
              <a:rPr lang="en-GB" sz="1000" b="1" dirty="0">
                <a:solidFill>
                  <a:srgbClr val="FFFFFF"/>
                </a:solidFill>
              </a:rPr>
              <a:t>    </a:t>
            </a:r>
            <a:endParaRPr lang="en-US" sz="1000" b="1" dirty="0">
              <a:solidFill>
                <a:srgbClr val="FFFFFF"/>
              </a:solidFill>
            </a:endParaRPr>
          </a:p>
        </p:txBody>
      </p:sp>
      <p:sp>
        <p:nvSpPr>
          <p:cNvPr id="24" name="Text Placeholder 2">
            <a:extLst>
              <a:ext uri="{FF2B5EF4-FFF2-40B4-BE49-F238E27FC236}">
                <a16:creationId xmlns:a16="http://schemas.microsoft.com/office/drawing/2014/main" id="{48679EC8-392E-C845-8382-134947FF1AC5}"/>
              </a:ext>
            </a:extLst>
          </p:cNvPr>
          <p:cNvSpPr>
            <a:spLocks noGrp="1"/>
          </p:cNvSpPr>
          <p:nvPr>
            <p:ph type="body" sz="quarter" idx="14" hasCustomPrompt="1"/>
          </p:nvPr>
        </p:nvSpPr>
        <p:spPr>
          <a:xfrm>
            <a:off x="6819" y="4273016"/>
            <a:ext cx="5340692" cy="488516"/>
          </a:xfrm>
          <a:prstGeom prst="rect">
            <a:avLst/>
          </a:prstGeom>
        </p:spPr>
        <p:txBody>
          <a:bodyPr anchor="t">
            <a:normAutofit/>
          </a:bodyPr>
          <a:lstStyle>
            <a:lvl1pPr marL="0" indent="0" algn="l">
              <a:buFontTx/>
              <a:buNone/>
              <a:defRPr sz="2200" b="1" i="0" baseline="0">
                <a:solidFill>
                  <a:srgbClr val="FFCD05"/>
                </a:solidFill>
                <a:latin typeface="Calibri" panose="020F0502020204030204" pitchFamily="34" charset="0"/>
                <a:cs typeface="Calibri" panose="020F0502020204030204" pitchFamily="34" charset="0"/>
              </a:defRPr>
            </a:lvl1pPr>
            <a:lvl2pPr marL="457200" indent="0" algn="ctr">
              <a:buNone/>
              <a:defRPr sz="3000" b="1">
                <a:solidFill>
                  <a:schemeClr val="bg1"/>
                </a:solidFill>
              </a:defRPr>
            </a:lvl2pPr>
          </a:lstStyle>
          <a:p>
            <a:pPr lvl="0"/>
            <a:r>
              <a:rPr lang="en-GB" dirty="0"/>
              <a:t>Venue: </a:t>
            </a:r>
            <a:endParaRPr lang="en-US" dirty="0"/>
          </a:p>
        </p:txBody>
      </p:sp>
      <p:sp>
        <p:nvSpPr>
          <p:cNvPr id="25" name="Text Placeholder 2">
            <a:extLst>
              <a:ext uri="{FF2B5EF4-FFF2-40B4-BE49-F238E27FC236}">
                <a16:creationId xmlns:a16="http://schemas.microsoft.com/office/drawing/2014/main" id="{BFA8B750-B3EC-EF4B-921D-B0E9C48ED9E1}"/>
              </a:ext>
            </a:extLst>
          </p:cNvPr>
          <p:cNvSpPr>
            <a:spLocks noGrp="1"/>
          </p:cNvSpPr>
          <p:nvPr>
            <p:ph type="body" sz="quarter" idx="15" hasCustomPrompt="1"/>
          </p:nvPr>
        </p:nvSpPr>
        <p:spPr>
          <a:xfrm>
            <a:off x="6818" y="5075538"/>
            <a:ext cx="5340693" cy="488516"/>
          </a:xfrm>
          <a:prstGeom prst="rect">
            <a:avLst/>
          </a:prstGeom>
        </p:spPr>
        <p:txBody>
          <a:bodyPr anchor="t">
            <a:normAutofit/>
          </a:bodyPr>
          <a:lstStyle>
            <a:lvl1pPr marL="0" indent="0" algn="l">
              <a:buFontTx/>
              <a:buNone/>
              <a:defRPr sz="2000" b="0" i="1" baseline="0">
                <a:solidFill>
                  <a:schemeClr val="bg1"/>
                </a:solidFill>
                <a:latin typeface="Calibri" panose="020F0502020204030204" pitchFamily="34" charset="0"/>
                <a:cs typeface="Calibri" panose="020F0502020204030204" pitchFamily="34" charset="0"/>
              </a:defRPr>
            </a:lvl1pPr>
            <a:lvl2pPr marL="457200" indent="0" algn="ctr">
              <a:buNone/>
              <a:defRPr sz="3000" b="1">
                <a:solidFill>
                  <a:schemeClr val="bg1"/>
                </a:solidFill>
              </a:defRPr>
            </a:lvl2pPr>
          </a:lstStyle>
          <a:p>
            <a:pPr lvl="0"/>
            <a:r>
              <a:rPr lang="en-GB" dirty="0"/>
              <a:t>Next Session:</a:t>
            </a:r>
            <a:endParaRPr lang="en-US" dirty="0"/>
          </a:p>
        </p:txBody>
      </p:sp>
      <p:sp>
        <p:nvSpPr>
          <p:cNvPr id="18" name="TextBox 17">
            <a:extLst>
              <a:ext uri="{FF2B5EF4-FFF2-40B4-BE49-F238E27FC236}">
                <a16:creationId xmlns:a16="http://schemas.microsoft.com/office/drawing/2014/main" id="{BB0BDA38-6486-4FD0-BF65-3910200360E9}"/>
              </a:ext>
            </a:extLst>
          </p:cNvPr>
          <p:cNvSpPr txBox="1"/>
          <p:nvPr userDrawn="1"/>
        </p:nvSpPr>
        <p:spPr>
          <a:xfrm>
            <a:off x="7148070" y="295563"/>
            <a:ext cx="2368499" cy="307777"/>
          </a:xfrm>
          <a:prstGeom prst="rect">
            <a:avLst/>
          </a:prstGeom>
          <a:noFill/>
        </p:spPr>
        <p:txBody>
          <a:bodyPr wrap="square" rtlCol="0">
            <a:spAutoFit/>
          </a:bodyPr>
          <a:lstStyle/>
          <a:p>
            <a:pPr algn="ctr" rtl="0"/>
            <a:r>
              <a:rPr lang="en-US" sz="1400" dirty="0">
                <a:solidFill>
                  <a:schemeClr val="bg1">
                    <a:lumMod val="65000"/>
                  </a:schemeClr>
                </a:solidFill>
              </a:rPr>
              <a:t>www.ed.ac.uk/usher/respire</a:t>
            </a:r>
          </a:p>
        </p:txBody>
      </p:sp>
      <p:sp>
        <p:nvSpPr>
          <p:cNvPr id="19" name="TextBox 18">
            <a:extLst>
              <a:ext uri="{FF2B5EF4-FFF2-40B4-BE49-F238E27FC236}">
                <a16:creationId xmlns:a16="http://schemas.microsoft.com/office/drawing/2014/main" id="{ACD946CB-89E8-47A2-9336-6F4EEE78A65C}"/>
              </a:ext>
            </a:extLst>
          </p:cNvPr>
          <p:cNvSpPr txBox="1"/>
          <p:nvPr userDrawn="1"/>
        </p:nvSpPr>
        <p:spPr>
          <a:xfrm>
            <a:off x="5128368" y="293381"/>
            <a:ext cx="1465908" cy="307777"/>
          </a:xfrm>
          <a:prstGeom prst="rect">
            <a:avLst/>
          </a:prstGeom>
          <a:noFill/>
        </p:spPr>
        <p:txBody>
          <a:bodyPr wrap="square" rtlCol="0">
            <a:spAutoFit/>
          </a:bodyPr>
          <a:lstStyle/>
          <a:p>
            <a:pPr algn="r" rtl="0"/>
            <a:r>
              <a:rPr lang="en-US" sz="1400" dirty="0">
                <a:solidFill>
                  <a:schemeClr val="bg1">
                    <a:lumMod val="65000"/>
                  </a:schemeClr>
                </a:solidFill>
              </a:rPr>
              <a:t>@RESPIREGlobal</a:t>
            </a:r>
          </a:p>
        </p:txBody>
      </p:sp>
      <p:sp>
        <p:nvSpPr>
          <p:cNvPr id="22" name="TextBox 21">
            <a:extLst>
              <a:ext uri="{FF2B5EF4-FFF2-40B4-BE49-F238E27FC236}">
                <a16:creationId xmlns:a16="http://schemas.microsoft.com/office/drawing/2014/main" id="{0943CFC3-F070-4048-B0E1-93C90084AE8B}"/>
              </a:ext>
            </a:extLst>
          </p:cNvPr>
          <p:cNvSpPr txBox="1"/>
          <p:nvPr userDrawn="1"/>
        </p:nvSpPr>
        <p:spPr>
          <a:xfrm>
            <a:off x="10245423" y="295562"/>
            <a:ext cx="1262724" cy="307777"/>
          </a:xfrm>
          <a:prstGeom prst="rect">
            <a:avLst/>
          </a:prstGeom>
          <a:noFill/>
        </p:spPr>
        <p:txBody>
          <a:bodyPr wrap="square" rtlCol="0">
            <a:spAutoFit/>
          </a:bodyPr>
          <a:lstStyle/>
          <a:p>
            <a:pPr algn="r" rtl="0"/>
            <a:r>
              <a:rPr lang="en-US" sz="1400" dirty="0">
                <a:solidFill>
                  <a:schemeClr val="bg1">
                    <a:lumMod val="65000"/>
                  </a:schemeClr>
                </a:solidFill>
              </a:rPr>
              <a:t>RESPIREGlobal</a:t>
            </a:r>
          </a:p>
        </p:txBody>
      </p:sp>
      <p:pic>
        <p:nvPicPr>
          <p:cNvPr id="23" name="Picture 22">
            <a:extLst>
              <a:ext uri="{FF2B5EF4-FFF2-40B4-BE49-F238E27FC236}">
                <a16:creationId xmlns:a16="http://schemas.microsoft.com/office/drawing/2014/main" id="{59D65838-9870-4131-92FF-FEB65D1EE478}"/>
              </a:ext>
            </a:extLst>
          </p:cNvPr>
          <p:cNvPicPr>
            <a:picLocks noChangeAspect="1"/>
          </p:cNvPicPr>
          <p:nvPr userDrawn="1"/>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backgroundRemoval t="16319" b="82307" l="23076" r="76600"/>
                    </a14:imgEffect>
                  </a14:imgLayer>
                </a14:imgProps>
              </a:ext>
            </a:extLst>
          </a:blip>
          <a:srcRect l="16386" t="8071" r="16710" b="9445"/>
          <a:stretch/>
        </p:blipFill>
        <p:spPr>
          <a:xfrm>
            <a:off x="5048129" y="372398"/>
            <a:ext cx="184532" cy="170762"/>
          </a:xfrm>
          <a:prstGeom prst="rect">
            <a:avLst/>
          </a:prstGeom>
        </p:spPr>
      </p:pic>
      <p:pic>
        <p:nvPicPr>
          <p:cNvPr id="26" name="Picture 25">
            <a:extLst>
              <a:ext uri="{FF2B5EF4-FFF2-40B4-BE49-F238E27FC236}">
                <a16:creationId xmlns:a16="http://schemas.microsoft.com/office/drawing/2014/main" id="{4F8862FA-D570-47E4-A786-6C4E214E975A}"/>
              </a:ext>
            </a:extLst>
          </p:cNvPr>
          <p:cNvPicPr>
            <a:picLocks noChangeAspect="1"/>
          </p:cNvPicPr>
          <p:nvPr userDrawn="1"/>
        </p:nvPicPr>
        <p:blipFill>
          <a:blip r:embed="rId5">
            <a:duotone>
              <a:schemeClr val="accent3">
                <a:shade val="45000"/>
                <a:satMod val="135000"/>
              </a:schemeClr>
              <a:prstClr val="white"/>
            </a:duotone>
            <a:extLst>
              <a:ext uri="{BEBA8EAE-BF5A-486C-A8C5-ECC9F3942E4B}">
                <a14:imgProps xmlns:a14="http://schemas.microsoft.com/office/drawing/2010/main">
                  <a14:imgLayer r:embed="rId6">
                    <a14:imgEffect>
                      <a14:backgroundRemoval t="0" b="100000" l="0" r="100000"/>
                    </a14:imgEffect>
                    <a14:imgEffect>
                      <a14:saturation sat="0"/>
                    </a14:imgEffect>
                  </a14:imgLayer>
                </a14:imgProps>
              </a:ext>
            </a:extLst>
          </a:blip>
          <a:stretch>
            <a:fillRect/>
          </a:stretch>
        </p:blipFill>
        <p:spPr>
          <a:xfrm>
            <a:off x="10076741" y="354030"/>
            <a:ext cx="183321" cy="178620"/>
          </a:xfrm>
          <a:prstGeom prst="rect">
            <a:avLst/>
          </a:prstGeom>
        </p:spPr>
      </p:pic>
      <p:pic>
        <p:nvPicPr>
          <p:cNvPr id="16" name="Picture 15">
            <a:extLst>
              <a:ext uri="{FF2B5EF4-FFF2-40B4-BE49-F238E27FC236}">
                <a16:creationId xmlns:a16="http://schemas.microsoft.com/office/drawing/2014/main" id="{A81AB0FB-CC54-42A4-A7D7-0C70BE4FE0F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76429" y="105749"/>
            <a:ext cx="3022761" cy="3011908"/>
          </a:xfrm>
          <a:prstGeom prst="rect">
            <a:avLst/>
          </a:prstGeom>
        </p:spPr>
      </p:pic>
      <p:grpSp>
        <p:nvGrpSpPr>
          <p:cNvPr id="21" name="Group 20">
            <a:extLst>
              <a:ext uri="{FF2B5EF4-FFF2-40B4-BE49-F238E27FC236}">
                <a16:creationId xmlns:a16="http://schemas.microsoft.com/office/drawing/2014/main" id="{619DD784-93C7-46B4-ADAA-6C50C32A4DA4}"/>
              </a:ext>
            </a:extLst>
          </p:cNvPr>
          <p:cNvGrpSpPr/>
          <p:nvPr userDrawn="1"/>
        </p:nvGrpSpPr>
        <p:grpSpPr>
          <a:xfrm>
            <a:off x="-15717" y="6529470"/>
            <a:ext cx="4354417" cy="363817"/>
            <a:chOff x="-8324" y="6884416"/>
            <a:chExt cx="4354417" cy="363817"/>
          </a:xfrm>
        </p:grpSpPr>
        <p:grpSp>
          <p:nvGrpSpPr>
            <p:cNvPr id="27" name="Group 26">
              <a:extLst>
                <a:ext uri="{FF2B5EF4-FFF2-40B4-BE49-F238E27FC236}">
                  <a16:creationId xmlns:a16="http://schemas.microsoft.com/office/drawing/2014/main" id="{BAB792E5-790E-4703-A8BC-FF7D876FC985}"/>
                </a:ext>
              </a:extLst>
            </p:cNvPr>
            <p:cNvGrpSpPr/>
            <p:nvPr userDrawn="1"/>
          </p:nvGrpSpPr>
          <p:grpSpPr>
            <a:xfrm>
              <a:off x="0" y="6892827"/>
              <a:ext cx="4323930" cy="352157"/>
              <a:chOff x="4308500" y="6524321"/>
              <a:chExt cx="4307225" cy="352157"/>
            </a:xfrm>
          </p:grpSpPr>
          <p:sp>
            <p:nvSpPr>
              <p:cNvPr id="29" name="Rectangle 28">
                <a:extLst>
                  <a:ext uri="{FF2B5EF4-FFF2-40B4-BE49-F238E27FC236}">
                    <a16:creationId xmlns:a16="http://schemas.microsoft.com/office/drawing/2014/main" id="{04C179E3-AE18-4DF6-B725-149BF163A68B}"/>
                  </a:ext>
                </a:extLst>
              </p:cNvPr>
              <p:cNvSpPr/>
              <p:nvPr userDrawn="1"/>
            </p:nvSpPr>
            <p:spPr>
              <a:xfrm>
                <a:off x="4308500" y="6524321"/>
                <a:ext cx="4307225" cy="3469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72BD48E-DFB1-436B-9CA9-1720DFC3DE2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308500" y="6529481"/>
                <a:ext cx="1985596" cy="346997"/>
              </a:xfrm>
              <a:prstGeom prst="rect">
                <a:avLst/>
              </a:prstGeom>
            </p:spPr>
          </p:pic>
          <p:pic>
            <p:nvPicPr>
              <p:cNvPr id="31" name="Picture 30">
                <a:extLst>
                  <a:ext uri="{FF2B5EF4-FFF2-40B4-BE49-F238E27FC236}">
                    <a16:creationId xmlns:a16="http://schemas.microsoft.com/office/drawing/2014/main" id="{90D23243-ABDC-4EA0-9F6C-49BDD44B939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94096" y="6542217"/>
                <a:ext cx="2321629" cy="293410"/>
              </a:xfrm>
              <a:prstGeom prst="rect">
                <a:avLst/>
              </a:prstGeom>
            </p:spPr>
          </p:pic>
        </p:grpSp>
        <p:sp>
          <p:nvSpPr>
            <p:cNvPr id="28" name="Grey overlay">
              <a:extLst>
                <a:ext uri="{FF2B5EF4-FFF2-40B4-BE49-F238E27FC236}">
                  <a16:creationId xmlns:a16="http://schemas.microsoft.com/office/drawing/2014/main" id="{23B17C55-394E-44E0-AABA-06555210248D}"/>
                </a:ext>
              </a:extLst>
            </p:cNvPr>
            <p:cNvSpPr/>
            <p:nvPr userDrawn="1"/>
          </p:nvSpPr>
          <p:spPr>
            <a:xfrm>
              <a:off x="-8324" y="6884416"/>
              <a:ext cx="4354417" cy="363817"/>
            </a:xfrm>
            <a:prstGeom prst="rect">
              <a:avLst/>
            </a:prstGeom>
            <a:solidFill>
              <a:schemeClr val="tx1">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3855563683"/>
      </p:ext>
    </p:extLst>
  </p:cSld>
  <p:clrMapOvr>
    <a:masterClrMapping/>
  </p:clrMapOvr>
  <p:extLst>
    <p:ext uri="{DCECCB84-F9BA-43D5-87BE-67443E8EF086}">
      <p15:sldGuideLst xmlns:p15="http://schemas.microsoft.com/office/powerpoint/2012/main">
        <p15:guide id="1" orient="horz" pos="3952">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unch Break">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a:ext>
            </a:extLst>
          </a:blip>
          <a:srcRect r="14070"/>
          <a:stretch/>
        </p:blipFill>
        <p:spPr>
          <a:xfrm>
            <a:off x="4338700" y="0"/>
            <a:ext cx="7853300" cy="6893287"/>
          </a:xfrm>
          <a:prstGeom prst="rect">
            <a:avLst/>
          </a:prstGeom>
        </p:spPr>
      </p:pic>
      <p:sp>
        <p:nvSpPr>
          <p:cNvPr id="14" name="Rectangle 13">
            <a:extLst>
              <a:ext uri="{FF2B5EF4-FFF2-40B4-BE49-F238E27FC236}">
                <a16:creationId xmlns:a16="http://schemas.microsoft.com/office/drawing/2014/main" id="{E8E4A68D-E566-9548-A5AC-56EC61DA3B31}"/>
              </a:ext>
            </a:extLst>
          </p:cNvPr>
          <p:cNvSpPr/>
          <p:nvPr userDrawn="1"/>
        </p:nvSpPr>
        <p:spPr>
          <a:xfrm>
            <a:off x="-18586" y="0"/>
            <a:ext cx="12203767" cy="6893287"/>
          </a:xfrm>
          <a:prstGeom prst="rect">
            <a:avLst/>
          </a:prstGeom>
          <a:solidFill>
            <a:schemeClr val="tx1">
              <a:lumMod val="75000"/>
              <a:lumOff val="2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44" name="Text Placeholder 2">
            <a:extLst>
              <a:ext uri="{FF2B5EF4-FFF2-40B4-BE49-F238E27FC236}">
                <a16:creationId xmlns:a16="http://schemas.microsoft.com/office/drawing/2014/main" id="{48679EC8-392E-C845-8382-134947FF1AC5}"/>
              </a:ext>
            </a:extLst>
          </p:cNvPr>
          <p:cNvSpPr>
            <a:spLocks noGrp="1"/>
          </p:cNvSpPr>
          <p:nvPr>
            <p:ph type="body" sz="quarter" idx="14" hasCustomPrompt="1"/>
          </p:nvPr>
        </p:nvSpPr>
        <p:spPr>
          <a:xfrm>
            <a:off x="6819" y="4273016"/>
            <a:ext cx="5340692" cy="488516"/>
          </a:xfrm>
          <a:prstGeom prst="rect">
            <a:avLst/>
          </a:prstGeom>
        </p:spPr>
        <p:txBody>
          <a:bodyPr anchor="t">
            <a:normAutofit/>
          </a:bodyPr>
          <a:lstStyle>
            <a:lvl1pPr marL="0" indent="0" algn="l">
              <a:buFontTx/>
              <a:buNone/>
              <a:defRPr sz="2200" b="1" i="0" baseline="0">
                <a:solidFill>
                  <a:srgbClr val="FFCD05"/>
                </a:solidFill>
                <a:latin typeface="Calibri" panose="020F0502020204030204" pitchFamily="34" charset="0"/>
                <a:cs typeface="Calibri" panose="020F0502020204030204" pitchFamily="34" charset="0"/>
              </a:defRPr>
            </a:lvl1pPr>
            <a:lvl2pPr marL="457200" indent="0" algn="ctr">
              <a:buNone/>
              <a:defRPr sz="3000" b="1">
                <a:solidFill>
                  <a:schemeClr val="bg1"/>
                </a:solidFill>
              </a:defRPr>
            </a:lvl2pPr>
          </a:lstStyle>
          <a:p>
            <a:pPr lvl="0"/>
            <a:r>
              <a:rPr lang="en-GB" dirty="0"/>
              <a:t>Venue: </a:t>
            </a:r>
            <a:endParaRPr lang="en-US" dirty="0"/>
          </a:p>
        </p:txBody>
      </p:sp>
      <p:sp>
        <p:nvSpPr>
          <p:cNvPr id="45" name="Text Placeholder 2">
            <a:extLst>
              <a:ext uri="{FF2B5EF4-FFF2-40B4-BE49-F238E27FC236}">
                <a16:creationId xmlns:a16="http://schemas.microsoft.com/office/drawing/2014/main" id="{BFA8B750-B3EC-EF4B-921D-B0E9C48ED9E1}"/>
              </a:ext>
            </a:extLst>
          </p:cNvPr>
          <p:cNvSpPr>
            <a:spLocks noGrp="1"/>
          </p:cNvSpPr>
          <p:nvPr>
            <p:ph type="body" sz="quarter" idx="15" hasCustomPrompt="1"/>
          </p:nvPr>
        </p:nvSpPr>
        <p:spPr>
          <a:xfrm>
            <a:off x="6818" y="5075538"/>
            <a:ext cx="5340693" cy="488516"/>
          </a:xfrm>
          <a:prstGeom prst="rect">
            <a:avLst/>
          </a:prstGeom>
        </p:spPr>
        <p:txBody>
          <a:bodyPr anchor="t">
            <a:normAutofit/>
          </a:bodyPr>
          <a:lstStyle>
            <a:lvl1pPr marL="0" indent="0" algn="l">
              <a:buFontTx/>
              <a:buNone/>
              <a:defRPr sz="2000" b="0" i="1" baseline="0">
                <a:solidFill>
                  <a:schemeClr val="bg1"/>
                </a:solidFill>
                <a:latin typeface="Calibri" panose="020F0502020204030204" pitchFamily="34" charset="0"/>
                <a:cs typeface="Calibri" panose="020F0502020204030204" pitchFamily="34" charset="0"/>
              </a:defRPr>
            </a:lvl1pPr>
            <a:lvl2pPr marL="457200" indent="0" algn="ctr">
              <a:buNone/>
              <a:defRPr sz="3000" b="1">
                <a:solidFill>
                  <a:schemeClr val="bg1"/>
                </a:solidFill>
              </a:defRPr>
            </a:lvl2pPr>
          </a:lstStyle>
          <a:p>
            <a:pPr lvl="0"/>
            <a:r>
              <a:rPr lang="en-GB" dirty="0"/>
              <a:t>Next Session:</a:t>
            </a:r>
            <a:endParaRPr lang="en-US" dirty="0"/>
          </a:p>
        </p:txBody>
      </p:sp>
      <p:sp>
        <p:nvSpPr>
          <p:cNvPr id="25" name="TextBox 24">
            <a:extLst>
              <a:ext uri="{FF2B5EF4-FFF2-40B4-BE49-F238E27FC236}">
                <a16:creationId xmlns:a16="http://schemas.microsoft.com/office/drawing/2014/main" id="{65179325-4F50-42AD-A841-86A1C6B2CA87}"/>
              </a:ext>
            </a:extLst>
          </p:cNvPr>
          <p:cNvSpPr txBox="1"/>
          <p:nvPr userDrawn="1"/>
        </p:nvSpPr>
        <p:spPr>
          <a:xfrm>
            <a:off x="7148070" y="295563"/>
            <a:ext cx="2368499" cy="307777"/>
          </a:xfrm>
          <a:prstGeom prst="rect">
            <a:avLst/>
          </a:prstGeom>
          <a:noFill/>
        </p:spPr>
        <p:txBody>
          <a:bodyPr wrap="square" rtlCol="0">
            <a:spAutoFit/>
          </a:bodyPr>
          <a:lstStyle/>
          <a:p>
            <a:pPr algn="ctr" rtl="0"/>
            <a:r>
              <a:rPr lang="en-US" sz="1400" dirty="0">
                <a:solidFill>
                  <a:schemeClr val="bg1">
                    <a:lumMod val="65000"/>
                  </a:schemeClr>
                </a:solidFill>
              </a:rPr>
              <a:t>www.ed.ac.uk/usher/respire</a:t>
            </a:r>
          </a:p>
        </p:txBody>
      </p:sp>
      <p:sp>
        <p:nvSpPr>
          <p:cNvPr id="26" name="TextBox 25">
            <a:extLst>
              <a:ext uri="{FF2B5EF4-FFF2-40B4-BE49-F238E27FC236}">
                <a16:creationId xmlns:a16="http://schemas.microsoft.com/office/drawing/2014/main" id="{2FDD6E71-A97E-49F5-B25B-0B3F5B608570}"/>
              </a:ext>
            </a:extLst>
          </p:cNvPr>
          <p:cNvSpPr txBox="1"/>
          <p:nvPr userDrawn="1"/>
        </p:nvSpPr>
        <p:spPr>
          <a:xfrm>
            <a:off x="5128368" y="293381"/>
            <a:ext cx="1465908" cy="307777"/>
          </a:xfrm>
          <a:prstGeom prst="rect">
            <a:avLst/>
          </a:prstGeom>
          <a:noFill/>
        </p:spPr>
        <p:txBody>
          <a:bodyPr wrap="square" rtlCol="0">
            <a:spAutoFit/>
          </a:bodyPr>
          <a:lstStyle/>
          <a:p>
            <a:pPr algn="r" rtl="0"/>
            <a:r>
              <a:rPr lang="en-US" sz="1400" dirty="0">
                <a:solidFill>
                  <a:schemeClr val="bg1">
                    <a:lumMod val="65000"/>
                  </a:schemeClr>
                </a:solidFill>
              </a:rPr>
              <a:t>@RESPIREGlobal</a:t>
            </a:r>
          </a:p>
        </p:txBody>
      </p:sp>
      <p:sp>
        <p:nvSpPr>
          <p:cNvPr id="27" name="TextBox 26">
            <a:extLst>
              <a:ext uri="{FF2B5EF4-FFF2-40B4-BE49-F238E27FC236}">
                <a16:creationId xmlns:a16="http://schemas.microsoft.com/office/drawing/2014/main" id="{8651437B-53DB-4F82-8F5F-EC8C1EB72C13}"/>
              </a:ext>
            </a:extLst>
          </p:cNvPr>
          <p:cNvSpPr txBox="1"/>
          <p:nvPr userDrawn="1"/>
        </p:nvSpPr>
        <p:spPr>
          <a:xfrm>
            <a:off x="10245423" y="295562"/>
            <a:ext cx="1262724" cy="307777"/>
          </a:xfrm>
          <a:prstGeom prst="rect">
            <a:avLst/>
          </a:prstGeom>
          <a:noFill/>
        </p:spPr>
        <p:txBody>
          <a:bodyPr wrap="square" rtlCol="0">
            <a:spAutoFit/>
          </a:bodyPr>
          <a:lstStyle/>
          <a:p>
            <a:pPr algn="r" rtl="0"/>
            <a:r>
              <a:rPr lang="en-US" sz="1400" dirty="0">
                <a:solidFill>
                  <a:schemeClr val="bg1">
                    <a:lumMod val="65000"/>
                  </a:schemeClr>
                </a:solidFill>
              </a:rPr>
              <a:t>RESPIREGlobal</a:t>
            </a:r>
          </a:p>
        </p:txBody>
      </p:sp>
      <p:pic>
        <p:nvPicPr>
          <p:cNvPr id="28" name="Picture 27">
            <a:extLst>
              <a:ext uri="{FF2B5EF4-FFF2-40B4-BE49-F238E27FC236}">
                <a16:creationId xmlns:a16="http://schemas.microsoft.com/office/drawing/2014/main" id="{A457A324-C190-4E88-9C55-26149293A9BA}"/>
              </a:ext>
            </a:extLst>
          </p:cNvPr>
          <p:cNvPicPr>
            <a:picLocks noChangeAspect="1"/>
          </p:cNvPicPr>
          <p:nvPr userDrawn="1"/>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backgroundRemoval t="16319" b="82307" l="23076" r="76600"/>
                    </a14:imgEffect>
                  </a14:imgLayer>
                </a14:imgProps>
              </a:ext>
            </a:extLst>
          </a:blip>
          <a:srcRect l="16386" t="8071" r="16710" b="9445"/>
          <a:stretch/>
        </p:blipFill>
        <p:spPr>
          <a:xfrm>
            <a:off x="5048129" y="372398"/>
            <a:ext cx="184532" cy="170762"/>
          </a:xfrm>
          <a:prstGeom prst="rect">
            <a:avLst/>
          </a:prstGeom>
        </p:spPr>
      </p:pic>
      <p:pic>
        <p:nvPicPr>
          <p:cNvPr id="29" name="Picture 28">
            <a:extLst>
              <a:ext uri="{FF2B5EF4-FFF2-40B4-BE49-F238E27FC236}">
                <a16:creationId xmlns:a16="http://schemas.microsoft.com/office/drawing/2014/main" id="{097834D9-8ABC-45C7-9D89-F3192D6F9A3B}"/>
              </a:ext>
            </a:extLst>
          </p:cNvPr>
          <p:cNvPicPr>
            <a:picLocks noChangeAspect="1"/>
          </p:cNvPicPr>
          <p:nvPr userDrawn="1"/>
        </p:nvPicPr>
        <p:blipFill>
          <a:blip r:embed="rId5">
            <a:duotone>
              <a:schemeClr val="accent3">
                <a:shade val="45000"/>
                <a:satMod val="135000"/>
              </a:schemeClr>
              <a:prstClr val="white"/>
            </a:duotone>
            <a:extLst>
              <a:ext uri="{BEBA8EAE-BF5A-486C-A8C5-ECC9F3942E4B}">
                <a14:imgProps xmlns:a14="http://schemas.microsoft.com/office/drawing/2010/main">
                  <a14:imgLayer r:embed="rId6">
                    <a14:imgEffect>
                      <a14:backgroundRemoval t="0" b="100000" l="0" r="100000"/>
                    </a14:imgEffect>
                    <a14:imgEffect>
                      <a14:saturation sat="0"/>
                    </a14:imgEffect>
                  </a14:imgLayer>
                </a14:imgProps>
              </a:ext>
            </a:extLst>
          </a:blip>
          <a:stretch>
            <a:fillRect/>
          </a:stretch>
        </p:blipFill>
        <p:spPr>
          <a:xfrm>
            <a:off x="10076741" y="354030"/>
            <a:ext cx="183321" cy="178620"/>
          </a:xfrm>
          <a:prstGeom prst="rect">
            <a:avLst/>
          </a:prstGeom>
        </p:spPr>
      </p:pic>
      <p:grpSp>
        <p:nvGrpSpPr>
          <p:cNvPr id="40" name="Group 39">
            <a:extLst>
              <a:ext uri="{FF2B5EF4-FFF2-40B4-BE49-F238E27FC236}">
                <a16:creationId xmlns:a16="http://schemas.microsoft.com/office/drawing/2014/main" id="{467588B9-F90E-4274-A43A-1EA5855112B5}"/>
              </a:ext>
            </a:extLst>
          </p:cNvPr>
          <p:cNvGrpSpPr/>
          <p:nvPr userDrawn="1"/>
        </p:nvGrpSpPr>
        <p:grpSpPr>
          <a:xfrm>
            <a:off x="-15717" y="6529470"/>
            <a:ext cx="4354417" cy="363817"/>
            <a:chOff x="-8324" y="6884416"/>
            <a:chExt cx="4354417" cy="363817"/>
          </a:xfrm>
        </p:grpSpPr>
        <p:grpSp>
          <p:nvGrpSpPr>
            <p:cNvPr id="41" name="Group 40">
              <a:extLst>
                <a:ext uri="{FF2B5EF4-FFF2-40B4-BE49-F238E27FC236}">
                  <a16:creationId xmlns:a16="http://schemas.microsoft.com/office/drawing/2014/main" id="{3B8C7B90-78B4-4803-97A6-8F901E45F407}"/>
                </a:ext>
              </a:extLst>
            </p:cNvPr>
            <p:cNvGrpSpPr/>
            <p:nvPr userDrawn="1"/>
          </p:nvGrpSpPr>
          <p:grpSpPr>
            <a:xfrm>
              <a:off x="0" y="6892827"/>
              <a:ext cx="4323930" cy="352157"/>
              <a:chOff x="4308500" y="6524321"/>
              <a:chExt cx="4307225" cy="352157"/>
            </a:xfrm>
          </p:grpSpPr>
          <p:sp>
            <p:nvSpPr>
              <p:cNvPr id="43" name="Rectangle 42">
                <a:extLst>
                  <a:ext uri="{FF2B5EF4-FFF2-40B4-BE49-F238E27FC236}">
                    <a16:creationId xmlns:a16="http://schemas.microsoft.com/office/drawing/2014/main" id="{BE44C1BB-A021-4861-90C1-25FDB9B0299D}"/>
                  </a:ext>
                </a:extLst>
              </p:cNvPr>
              <p:cNvSpPr/>
              <p:nvPr userDrawn="1"/>
            </p:nvSpPr>
            <p:spPr>
              <a:xfrm>
                <a:off x="4308500" y="6524321"/>
                <a:ext cx="4307225" cy="3469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a:extLst>
                  <a:ext uri="{FF2B5EF4-FFF2-40B4-BE49-F238E27FC236}">
                    <a16:creationId xmlns:a16="http://schemas.microsoft.com/office/drawing/2014/main" id="{AD8B7381-CD42-48D5-B26E-9CFACFD9C15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08500" y="6529481"/>
                <a:ext cx="1985596" cy="346997"/>
              </a:xfrm>
              <a:prstGeom prst="rect">
                <a:avLst/>
              </a:prstGeom>
            </p:spPr>
          </p:pic>
          <p:pic>
            <p:nvPicPr>
              <p:cNvPr id="47" name="Picture 46">
                <a:extLst>
                  <a:ext uri="{FF2B5EF4-FFF2-40B4-BE49-F238E27FC236}">
                    <a16:creationId xmlns:a16="http://schemas.microsoft.com/office/drawing/2014/main" id="{0AAF8035-D578-406B-B110-FFB6EE2FA80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294096" y="6542217"/>
                <a:ext cx="2321629" cy="293410"/>
              </a:xfrm>
              <a:prstGeom prst="rect">
                <a:avLst/>
              </a:prstGeom>
            </p:spPr>
          </p:pic>
        </p:grpSp>
        <p:sp>
          <p:nvSpPr>
            <p:cNvPr id="42" name="Grey overlay">
              <a:extLst>
                <a:ext uri="{FF2B5EF4-FFF2-40B4-BE49-F238E27FC236}">
                  <a16:creationId xmlns:a16="http://schemas.microsoft.com/office/drawing/2014/main" id="{B588FD82-3BA9-4B1B-A688-6AAA89B549AB}"/>
                </a:ext>
              </a:extLst>
            </p:cNvPr>
            <p:cNvSpPr/>
            <p:nvPr userDrawn="1"/>
          </p:nvSpPr>
          <p:spPr>
            <a:xfrm>
              <a:off x="-8324" y="6884416"/>
              <a:ext cx="4354417" cy="363817"/>
            </a:xfrm>
            <a:prstGeom prst="rect">
              <a:avLst/>
            </a:prstGeom>
            <a:solidFill>
              <a:schemeClr val="tx1">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48" name="TextBox 47">
            <a:extLst>
              <a:ext uri="{FF2B5EF4-FFF2-40B4-BE49-F238E27FC236}">
                <a16:creationId xmlns:a16="http://schemas.microsoft.com/office/drawing/2014/main" id="{83E54A5A-4318-4F8D-8512-0AD0A4A6CCFF}"/>
              </a:ext>
            </a:extLst>
          </p:cNvPr>
          <p:cNvSpPr txBox="1"/>
          <p:nvPr userDrawn="1"/>
        </p:nvSpPr>
        <p:spPr>
          <a:xfrm>
            <a:off x="400095" y="3411242"/>
            <a:ext cx="3753185" cy="861774"/>
          </a:xfrm>
          <a:prstGeom prst="rect">
            <a:avLst/>
          </a:prstGeom>
          <a:noFill/>
        </p:spPr>
        <p:txBody>
          <a:bodyPr wrap="square" rtlCol="0">
            <a:spAutoFit/>
          </a:bodyPr>
          <a:lstStyle/>
          <a:p>
            <a:pPr algn="ctr"/>
            <a:r>
              <a:rPr lang="en-GB" sz="4000" b="1" dirty="0">
                <a:solidFill>
                  <a:srgbClr val="FFFFFF"/>
                </a:solidFill>
              </a:rPr>
              <a:t>Lunch</a:t>
            </a:r>
            <a:r>
              <a:rPr lang="en-GB" sz="4000" b="1" baseline="0" dirty="0">
                <a:solidFill>
                  <a:srgbClr val="FFFFFF"/>
                </a:solidFill>
              </a:rPr>
              <a:t> Break</a:t>
            </a:r>
            <a:endParaRPr lang="en-US" sz="4000" b="1" dirty="0">
              <a:solidFill>
                <a:srgbClr val="FFFFFF"/>
              </a:solidFill>
            </a:endParaRPr>
          </a:p>
          <a:p>
            <a:pPr algn="ctr"/>
            <a:r>
              <a:rPr lang="en-GB" sz="1000" b="1" dirty="0">
                <a:solidFill>
                  <a:srgbClr val="FFFFFF"/>
                </a:solidFill>
              </a:rPr>
              <a:t>    </a:t>
            </a:r>
            <a:endParaRPr lang="en-US" sz="1000" b="1" dirty="0">
              <a:solidFill>
                <a:srgbClr val="FFFFFF"/>
              </a:solidFill>
            </a:endParaRPr>
          </a:p>
        </p:txBody>
      </p:sp>
      <p:pic>
        <p:nvPicPr>
          <p:cNvPr id="49" name="Picture 48">
            <a:extLst>
              <a:ext uri="{FF2B5EF4-FFF2-40B4-BE49-F238E27FC236}">
                <a16:creationId xmlns:a16="http://schemas.microsoft.com/office/drawing/2014/main" id="{DE4B0C94-D5E2-44A6-AFB6-1ED2B61F28E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76429" y="105749"/>
            <a:ext cx="3022761" cy="3011908"/>
          </a:xfrm>
          <a:prstGeom prst="rect">
            <a:avLst/>
          </a:prstGeom>
        </p:spPr>
      </p:pic>
    </p:spTree>
    <p:extLst>
      <p:ext uri="{BB962C8B-B14F-4D97-AF65-F5344CB8AC3E}">
        <p14:creationId xmlns:p14="http://schemas.microsoft.com/office/powerpoint/2010/main" val="4129162890"/>
      </p:ext>
    </p:extLst>
  </p:cSld>
  <p:clrMapOvr>
    <a:masterClrMapping/>
  </p:clrMapOvr>
  <p:extLst>
    <p:ext uri="{DCECCB84-F9BA-43D5-87BE-67443E8EF086}">
      <p15:sldGuideLst xmlns:p15="http://schemas.microsoft.com/office/powerpoint/2012/main">
        <p15:guide id="1" orient="horz" pos="3952">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grpSp>
        <p:nvGrpSpPr>
          <p:cNvPr id="12" name="Group 11"/>
          <p:cNvGrpSpPr/>
          <p:nvPr userDrawn="1"/>
        </p:nvGrpSpPr>
        <p:grpSpPr>
          <a:xfrm>
            <a:off x="0" y="0"/>
            <a:ext cx="12192000" cy="6858000"/>
            <a:chOff x="0" y="0"/>
            <a:chExt cx="12177486" cy="6858000"/>
          </a:xfrm>
        </p:grpSpPr>
        <p:grpSp>
          <p:nvGrpSpPr>
            <p:cNvPr id="13" name="Group 12"/>
            <p:cNvGrpSpPr/>
            <p:nvPr userDrawn="1"/>
          </p:nvGrpSpPr>
          <p:grpSpPr>
            <a:xfrm>
              <a:off x="0" y="0"/>
              <a:ext cx="12177486" cy="6858000"/>
              <a:chOff x="0" y="0"/>
              <a:chExt cx="12177486" cy="6858000"/>
            </a:xfrm>
          </p:grpSpPr>
          <p:pic>
            <p:nvPicPr>
              <p:cNvPr id="15" name="Picture 14">
                <a:extLst>
                  <a:ext uri="{FF2B5EF4-FFF2-40B4-BE49-F238E27FC236}">
                    <a16:creationId xmlns:a16="http://schemas.microsoft.com/office/drawing/2014/main" id="{53C549B3-7C68-834A-9869-ADCC9C4D301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6823710" y="0"/>
                <a:ext cx="5353776" cy="6858000"/>
              </a:xfrm>
              <a:prstGeom prst="rect">
                <a:avLst/>
              </a:prstGeom>
            </p:spPr>
          </p:pic>
          <p:pic>
            <p:nvPicPr>
              <p:cNvPr id="19" name="Picture 18">
                <a:extLst>
                  <a:ext uri="{FF2B5EF4-FFF2-40B4-BE49-F238E27FC236}">
                    <a16:creationId xmlns:a16="http://schemas.microsoft.com/office/drawing/2014/main" id="{53C549B3-7C68-834A-9869-ADCC9C4D3015}"/>
                  </a:ext>
                </a:extLst>
              </p:cNvPr>
              <p:cNvPicPr>
                <a:picLocks noChangeAspect="1"/>
              </p:cNvPicPr>
              <p:nvPr userDrawn="1"/>
            </p:nvPicPr>
            <p:blipFill>
              <a:blip r:embed="rId3"/>
              <a:stretch>
                <a:fillRect/>
              </a:stretch>
            </p:blipFill>
            <p:spPr>
              <a:xfrm>
                <a:off x="0" y="0"/>
                <a:ext cx="9144000" cy="6858000"/>
              </a:xfrm>
              <a:prstGeom prst="rect">
                <a:avLst/>
              </a:prstGeom>
            </p:spPr>
          </p:pic>
        </p:grpSp>
        <p:sp>
          <p:nvSpPr>
            <p:cNvPr id="14" name="Rectangle 13">
              <a:extLst>
                <a:ext uri="{FF2B5EF4-FFF2-40B4-BE49-F238E27FC236}">
                  <a16:creationId xmlns:a16="http://schemas.microsoft.com/office/drawing/2014/main" id="{E8E4A68D-E566-9548-A5AC-56EC61DA3B31}"/>
                </a:ext>
              </a:extLst>
            </p:cNvPr>
            <p:cNvSpPr/>
            <p:nvPr userDrawn="1"/>
          </p:nvSpPr>
          <p:spPr>
            <a:xfrm>
              <a:off x="0" y="0"/>
              <a:ext cx="12177486" cy="6858000"/>
            </a:xfrm>
            <a:prstGeom prst="rect">
              <a:avLst/>
            </a:prstGeom>
            <a:solidFill>
              <a:schemeClr val="tx1">
                <a:lumMod val="75000"/>
                <a:lumOff val="25000"/>
                <a:alpha val="85098"/>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pic>
        <p:nvPicPr>
          <p:cNvPr id="27" name="Picture 26">
            <a:extLst>
              <a:ext uri="{FF2B5EF4-FFF2-40B4-BE49-F238E27FC236}">
                <a16:creationId xmlns:a16="http://schemas.microsoft.com/office/drawing/2014/main" id="{6F189568-5B34-4FB7-8988-B7BA2085AF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84619" y="558844"/>
            <a:ext cx="3022761" cy="3011908"/>
          </a:xfrm>
          <a:prstGeom prst="rect">
            <a:avLst/>
          </a:prstGeom>
        </p:spPr>
      </p:pic>
      <p:sp>
        <p:nvSpPr>
          <p:cNvPr id="18" name="TextBox 17">
            <a:extLst>
              <a:ext uri="{FF2B5EF4-FFF2-40B4-BE49-F238E27FC236}">
                <a16:creationId xmlns:a16="http://schemas.microsoft.com/office/drawing/2014/main" id="{61C5A647-DEA7-7D48-9889-C4D65A3B4988}"/>
              </a:ext>
            </a:extLst>
          </p:cNvPr>
          <p:cNvSpPr txBox="1"/>
          <p:nvPr userDrawn="1"/>
        </p:nvSpPr>
        <p:spPr>
          <a:xfrm>
            <a:off x="1128752" y="3860028"/>
            <a:ext cx="9945384" cy="861774"/>
          </a:xfrm>
          <a:prstGeom prst="rect">
            <a:avLst/>
          </a:prstGeom>
          <a:noFill/>
        </p:spPr>
        <p:txBody>
          <a:bodyPr wrap="square" rtlCol="0">
            <a:spAutoFit/>
          </a:bodyPr>
          <a:lstStyle/>
          <a:p>
            <a:pPr algn="ctr"/>
            <a:r>
              <a:rPr lang="en-GB" sz="4000" b="1" dirty="0">
                <a:solidFill>
                  <a:srgbClr val="FFFFFF"/>
                </a:solidFill>
                <a:latin typeface="Source Sans 3" panose="020B0303030403020204" pitchFamily="34" charset="0"/>
              </a:rPr>
              <a:t>Thank you!</a:t>
            </a:r>
            <a:endParaRPr lang="en-US" sz="4000" b="1" dirty="0">
              <a:solidFill>
                <a:srgbClr val="FFFFFF"/>
              </a:solidFill>
              <a:latin typeface="Source Sans 3" panose="020B0303030403020204" pitchFamily="34" charset="0"/>
            </a:endParaRPr>
          </a:p>
          <a:p>
            <a:pPr algn="ctr"/>
            <a:r>
              <a:rPr lang="en-GB" sz="1000" b="1" dirty="0">
                <a:solidFill>
                  <a:srgbClr val="FFFFFF"/>
                </a:solidFill>
              </a:rPr>
              <a:t>    </a:t>
            </a:r>
            <a:endParaRPr lang="en-US" sz="1000" b="1" dirty="0">
              <a:solidFill>
                <a:srgbClr val="FFFFFF"/>
              </a:solidFill>
            </a:endParaRPr>
          </a:p>
        </p:txBody>
      </p:sp>
      <p:sp>
        <p:nvSpPr>
          <p:cNvPr id="11" name="Rectangle 10"/>
          <p:cNvSpPr/>
          <p:nvPr userDrawn="1"/>
        </p:nvSpPr>
        <p:spPr>
          <a:xfrm>
            <a:off x="678309" y="5078037"/>
            <a:ext cx="10835382"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effectLst/>
                <a:latin typeface="Source Sans 3" panose="020B0303030403020204" pitchFamily="34" charset="0"/>
                <a:ea typeface="Calibri" panose="020F0502020204030204" pitchFamily="34" charset="0"/>
                <a:cs typeface="Times New Roman" panose="02020603050405020304" pitchFamily="18" charset="0"/>
              </a:rPr>
              <a:t>This research was funded by NIHR 16/136/109 and NIHR132826 using UK international development funding from the UK Government to support global health research. The views expressed in this publication are those of the author(s) and not necessarily those of the NIHR or the UK government. </a:t>
            </a:r>
          </a:p>
          <a:p>
            <a:pPr algn="ctr"/>
            <a:endParaRPr lang="en-GB" sz="1200" kern="1200" dirty="0">
              <a:solidFill>
                <a:schemeClr val="bg1"/>
              </a:solidFill>
              <a:latin typeface="Source Sans 3" panose="020B0303030403020204" pitchFamily="34" charset="0"/>
              <a:ea typeface="+mn-ea"/>
              <a:cs typeface="+mn-cs"/>
            </a:endParaRPr>
          </a:p>
        </p:txBody>
      </p:sp>
      <p:sp>
        <p:nvSpPr>
          <p:cNvPr id="22" name="TextBox 21">
            <a:extLst>
              <a:ext uri="{FF2B5EF4-FFF2-40B4-BE49-F238E27FC236}">
                <a16:creationId xmlns:a16="http://schemas.microsoft.com/office/drawing/2014/main" id="{58D80A20-F480-4B1E-95B3-0FF407E14AD4}"/>
              </a:ext>
            </a:extLst>
          </p:cNvPr>
          <p:cNvSpPr txBox="1"/>
          <p:nvPr userDrawn="1"/>
        </p:nvSpPr>
        <p:spPr>
          <a:xfrm>
            <a:off x="4899130" y="171993"/>
            <a:ext cx="2368499" cy="307777"/>
          </a:xfrm>
          <a:prstGeom prst="rect">
            <a:avLst/>
          </a:prstGeom>
          <a:noFill/>
        </p:spPr>
        <p:txBody>
          <a:bodyPr wrap="square" rtlCol="0">
            <a:spAutoFit/>
          </a:bodyPr>
          <a:lstStyle/>
          <a:p>
            <a:pPr algn="ctr" rtl="0"/>
            <a:r>
              <a:rPr lang="en-US" sz="1400" dirty="0">
                <a:solidFill>
                  <a:schemeClr val="bg1">
                    <a:lumMod val="65000"/>
                  </a:schemeClr>
                </a:solidFill>
              </a:rPr>
              <a:t>www.ed.ac.uk/usher/respire</a:t>
            </a:r>
          </a:p>
        </p:txBody>
      </p:sp>
      <p:sp>
        <p:nvSpPr>
          <p:cNvPr id="23" name="TextBox 22">
            <a:extLst>
              <a:ext uri="{FF2B5EF4-FFF2-40B4-BE49-F238E27FC236}">
                <a16:creationId xmlns:a16="http://schemas.microsoft.com/office/drawing/2014/main" id="{38C2329B-6159-4465-94D3-480FB663679D}"/>
              </a:ext>
            </a:extLst>
          </p:cNvPr>
          <p:cNvSpPr txBox="1"/>
          <p:nvPr userDrawn="1"/>
        </p:nvSpPr>
        <p:spPr>
          <a:xfrm>
            <a:off x="2879428" y="169811"/>
            <a:ext cx="1465908" cy="307777"/>
          </a:xfrm>
          <a:prstGeom prst="rect">
            <a:avLst/>
          </a:prstGeom>
          <a:noFill/>
        </p:spPr>
        <p:txBody>
          <a:bodyPr wrap="square" rtlCol="0">
            <a:spAutoFit/>
          </a:bodyPr>
          <a:lstStyle/>
          <a:p>
            <a:pPr algn="r" rtl="0"/>
            <a:r>
              <a:rPr lang="en-US" sz="1400" dirty="0">
                <a:solidFill>
                  <a:schemeClr val="bg1">
                    <a:lumMod val="65000"/>
                  </a:schemeClr>
                </a:solidFill>
              </a:rPr>
              <a:t>@RESPIREGlobal</a:t>
            </a:r>
          </a:p>
        </p:txBody>
      </p:sp>
      <p:sp>
        <p:nvSpPr>
          <p:cNvPr id="24" name="TextBox 23">
            <a:extLst>
              <a:ext uri="{FF2B5EF4-FFF2-40B4-BE49-F238E27FC236}">
                <a16:creationId xmlns:a16="http://schemas.microsoft.com/office/drawing/2014/main" id="{A72C9226-479C-4D11-BBEE-7BBD19321C54}"/>
              </a:ext>
            </a:extLst>
          </p:cNvPr>
          <p:cNvSpPr txBox="1"/>
          <p:nvPr userDrawn="1"/>
        </p:nvSpPr>
        <p:spPr>
          <a:xfrm>
            <a:off x="7996483" y="171992"/>
            <a:ext cx="1262724" cy="307777"/>
          </a:xfrm>
          <a:prstGeom prst="rect">
            <a:avLst/>
          </a:prstGeom>
          <a:noFill/>
        </p:spPr>
        <p:txBody>
          <a:bodyPr wrap="square" rtlCol="0">
            <a:spAutoFit/>
          </a:bodyPr>
          <a:lstStyle/>
          <a:p>
            <a:pPr algn="r" rtl="0"/>
            <a:r>
              <a:rPr lang="en-US" sz="1400" dirty="0">
                <a:solidFill>
                  <a:schemeClr val="bg1">
                    <a:lumMod val="65000"/>
                  </a:schemeClr>
                </a:solidFill>
              </a:rPr>
              <a:t>RESPIREGlobal</a:t>
            </a:r>
          </a:p>
        </p:txBody>
      </p:sp>
      <p:pic>
        <p:nvPicPr>
          <p:cNvPr id="25" name="Picture 24">
            <a:extLst>
              <a:ext uri="{FF2B5EF4-FFF2-40B4-BE49-F238E27FC236}">
                <a16:creationId xmlns:a16="http://schemas.microsoft.com/office/drawing/2014/main" id="{FFC20C95-F7C1-4057-AD55-D534909095E7}"/>
              </a:ext>
            </a:extLst>
          </p:cNvPr>
          <p:cNvPicPr>
            <a:picLocks noChangeAspect="1"/>
          </p:cNvPicPr>
          <p:nvPr userDrawn="1"/>
        </p:nvPicPr>
        <p:blipFill rotWithShape="1">
          <a:blip r:embed="rId5">
            <a:duotone>
              <a:schemeClr val="bg2">
                <a:shade val="45000"/>
                <a:satMod val="135000"/>
              </a:schemeClr>
              <a:prstClr val="white"/>
            </a:duotone>
            <a:extLst>
              <a:ext uri="{BEBA8EAE-BF5A-486C-A8C5-ECC9F3942E4B}">
                <a14:imgProps xmlns:a14="http://schemas.microsoft.com/office/drawing/2010/main">
                  <a14:imgLayer r:embed="rId6">
                    <a14:imgEffect>
                      <a14:backgroundRemoval t="16319" b="82307" l="23076" r="76600"/>
                    </a14:imgEffect>
                  </a14:imgLayer>
                </a14:imgProps>
              </a:ext>
            </a:extLst>
          </a:blip>
          <a:srcRect l="16386" t="8071" r="16710" b="9445"/>
          <a:stretch/>
        </p:blipFill>
        <p:spPr>
          <a:xfrm>
            <a:off x="2799189" y="248828"/>
            <a:ext cx="184532" cy="170762"/>
          </a:xfrm>
          <a:prstGeom prst="rect">
            <a:avLst/>
          </a:prstGeom>
        </p:spPr>
      </p:pic>
      <p:pic>
        <p:nvPicPr>
          <p:cNvPr id="26" name="Picture 25">
            <a:extLst>
              <a:ext uri="{FF2B5EF4-FFF2-40B4-BE49-F238E27FC236}">
                <a16:creationId xmlns:a16="http://schemas.microsoft.com/office/drawing/2014/main" id="{7CE32A37-859F-4DCC-B542-C7DD689C4EE1}"/>
              </a:ext>
            </a:extLst>
          </p:cNvPr>
          <p:cNvPicPr>
            <a:picLocks noChangeAspect="1"/>
          </p:cNvPicPr>
          <p:nvPr userDrawn="1"/>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backgroundRemoval t="0" b="100000" l="0" r="100000"/>
                    </a14:imgEffect>
                    <a14:imgEffect>
                      <a14:saturation sat="0"/>
                    </a14:imgEffect>
                  </a14:imgLayer>
                </a14:imgProps>
              </a:ext>
            </a:extLst>
          </a:blip>
          <a:stretch>
            <a:fillRect/>
          </a:stretch>
        </p:blipFill>
        <p:spPr>
          <a:xfrm>
            <a:off x="7827801" y="230460"/>
            <a:ext cx="183321" cy="178620"/>
          </a:xfrm>
          <a:prstGeom prst="rect">
            <a:avLst/>
          </a:prstGeom>
        </p:spPr>
      </p:pic>
      <p:grpSp>
        <p:nvGrpSpPr>
          <p:cNvPr id="28" name="Group 27">
            <a:extLst>
              <a:ext uri="{FF2B5EF4-FFF2-40B4-BE49-F238E27FC236}">
                <a16:creationId xmlns:a16="http://schemas.microsoft.com/office/drawing/2014/main" id="{844856DA-30B9-469C-8588-0061384ECDDB}"/>
              </a:ext>
            </a:extLst>
          </p:cNvPr>
          <p:cNvGrpSpPr/>
          <p:nvPr userDrawn="1"/>
        </p:nvGrpSpPr>
        <p:grpSpPr>
          <a:xfrm>
            <a:off x="-46132" y="6116601"/>
            <a:ext cx="12238132" cy="741399"/>
            <a:chOff x="23067" y="6030662"/>
            <a:chExt cx="12238132" cy="741399"/>
          </a:xfrm>
        </p:grpSpPr>
        <p:sp>
          <p:nvSpPr>
            <p:cNvPr id="29" name="Rectangle 28">
              <a:extLst>
                <a:ext uri="{FF2B5EF4-FFF2-40B4-BE49-F238E27FC236}">
                  <a16:creationId xmlns:a16="http://schemas.microsoft.com/office/drawing/2014/main" id="{EDE17730-0AFF-40BD-B91A-F4F4EDEBB138}"/>
                </a:ext>
              </a:extLst>
            </p:cNvPr>
            <p:cNvSpPr/>
            <p:nvPr userDrawn="1"/>
          </p:nvSpPr>
          <p:spPr>
            <a:xfrm>
              <a:off x="23067" y="6030662"/>
              <a:ext cx="12238132" cy="7413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36186A4-FAC6-47B1-BB9C-6B3ED334152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4871" y="6045724"/>
              <a:ext cx="4070074" cy="711275"/>
            </a:xfrm>
            <a:prstGeom prst="rect">
              <a:avLst/>
            </a:prstGeom>
          </p:spPr>
        </p:pic>
        <p:pic>
          <p:nvPicPr>
            <p:cNvPr id="31" name="Picture 30">
              <a:extLst>
                <a:ext uri="{FF2B5EF4-FFF2-40B4-BE49-F238E27FC236}">
                  <a16:creationId xmlns:a16="http://schemas.microsoft.com/office/drawing/2014/main" id="{3F2C86A0-596F-44FE-9286-B038B7719493}"/>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362361" y="6126253"/>
              <a:ext cx="4397746" cy="550217"/>
            </a:xfrm>
            <a:prstGeom prst="rect">
              <a:avLst/>
            </a:prstGeom>
          </p:spPr>
        </p:pic>
      </p:grpSp>
      <p:sp>
        <p:nvSpPr>
          <p:cNvPr id="20" name="Grey overlay">
            <a:extLst>
              <a:ext uri="{FF2B5EF4-FFF2-40B4-BE49-F238E27FC236}">
                <a16:creationId xmlns:a16="http://schemas.microsoft.com/office/drawing/2014/main" id="{658FF4AB-7438-47EF-B6FB-660D9E65FE3B}"/>
              </a:ext>
            </a:extLst>
          </p:cNvPr>
          <p:cNvSpPr/>
          <p:nvPr userDrawn="1"/>
        </p:nvSpPr>
        <p:spPr>
          <a:xfrm>
            <a:off x="-46132" y="6116601"/>
            <a:ext cx="12261197" cy="767987"/>
          </a:xfrm>
          <a:prstGeom prst="rect">
            <a:avLst/>
          </a:prstGeom>
          <a:solidFill>
            <a:schemeClr val="tx1">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3533067255"/>
      </p:ext>
    </p:extLst>
  </p:cSld>
  <p:clrMapOvr>
    <a:masterClrMapping/>
  </p:clrMapOvr>
  <p:extLst>
    <p:ext uri="{DCECCB84-F9BA-43D5-87BE-67443E8EF086}">
      <p15:sldGuideLst xmlns:p15="http://schemas.microsoft.com/office/powerpoint/2012/main">
        <p15:guide id="1" orient="horz" pos="3952">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header">
  <p:cSld name="Blank header">
    <p:spTree>
      <p:nvGrpSpPr>
        <p:cNvPr id="1" name="Shape 27"/>
        <p:cNvGrpSpPr/>
        <p:nvPr/>
      </p:nvGrpSpPr>
      <p:grpSpPr>
        <a:xfrm>
          <a:off x="0" y="0"/>
          <a:ext cx="0" cy="0"/>
          <a:chOff x="0" y="0"/>
          <a:chExt cx="0" cy="0"/>
        </a:xfrm>
      </p:grpSpPr>
      <p:sp>
        <p:nvSpPr>
          <p:cNvPr id="28" name="Google Shape;28;p15"/>
          <p:cNvSpPr txBox="1">
            <a:spLocks noGrp="1"/>
          </p:cNvSpPr>
          <p:nvPr>
            <p:ph type="body" idx="1"/>
          </p:nvPr>
        </p:nvSpPr>
        <p:spPr>
          <a:xfrm>
            <a:off x="838200" y="147963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15"/>
          <p:cNvSpPr txBox="1">
            <a:spLocks noGrp="1"/>
          </p:cNvSpPr>
          <p:nvPr>
            <p:ph type="title"/>
          </p:nvPr>
        </p:nvSpPr>
        <p:spPr>
          <a:xfrm>
            <a:off x="838200" y="365127"/>
            <a:ext cx="10515600" cy="104313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3000"/>
              <a:buFont typeface="Calibri"/>
              <a:buNone/>
              <a:defRPr sz="3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grpSp>
        <p:nvGrpSpPr>
          <p:cNvPr id="30" name="Google Shape;30;p15"/>
          <p:cNvGrpSpPr/>
          <p:nvPr/>
        </p:nvGrpSpPr>
        <p:grpSpPr>
          <a:xfrm>
            <a:off x="11862486" y="0"/>
            <a:ext cx="324845" cy="6858000"/>
            <a:chOff x="8896864" y="0"/>
            <a:chExt cx="243634" cy="6858000"/>
          </a:xfrm>
        </p:grpSpPr>
        <p:pic>
          <p:nvPicPr>
            <p:cNvPr id="31" name="Google Shape;31;p15"/>
            <p:cNvPicPr preferRelativeResize="0"/>
            <p:nvPr/>
          </p:nvPicPr>
          <p:blipFill rotWithShape="1">
            <a:blip r:embed="rId2">
              <a:alphaModFix/>
            </a:blip>
            <a:srcRect l="97272"/>
            <a:stretch/>
          </p:blipFill>
          <p:spPr>
            <a:xfrm>
              <a:off x="8896864" y="0"/>
              <a:ext cx="243633" cy="6858000"/>
            </a:xfrm>
            <a:prstGeom prst="rect">
              <a:avLst/>
            </a:prstGeom>
            <a:noFill/>
            <a:ln>
              <a:noFill/>
            </a:ln>
          </p:spPr>
        </p:pic>
        <p:sp>
          <p:nvSpPr>
            <p:cNvPr id="32" name="Google Shape;32;p15"/>
            <p:cNvSpPr/>
            <p:nvPr/>
          </p:nvSpPr>
          <p:spPr>
            <a:xfrm>
              <a:off x="8930080" y="1"/>
              <a:ext cx="210418" cy="6857999"/>
            </a:xfrm>
            <a:prstGeom prst="rect">
              <a:avLst/>
            </a:prstGeom>
            <a:solidFill>
              <a:srgbClr val="FFFFFF">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33" name="Google Shape;33;p15"/>
          <p:cNvGrpSpPr/>
          <p:nvPr/>
        </p:nvGrpSpPr>
        <p:grpSpPr>
          <a:xfrm>
            <a:off x="175169" y="5947414"/>
            <a:ext cx="2945044" cy="849713"/>
            <a:chOff x="171450" y="5947414"/>
            <a:chExt cx="2945044" cy="849713"/>
          </a:xfrm>
        </p:grpSpPr>
        <p:sp>
          <p:nvSpPr>
            <p:cNvPr id="34" name="Google Shape;34;p15"/>
            <p:cNvSpPr txBox="1"/>
            <p:nvPr/>
          </p:nvSpPr>
          <p:spPr>
            <a:xfrm>
              <a:off x="777565" y="6110661"/>
              <a:ext cx="2338929"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100" b="0" i="0" u="none" strike="noStrike" cap="none">
                  <a:solidFill>
                    <a:srgbClr val="757070"/>
                  </a:solidFill>
                  <a:latin typeface="Calibri"/>
                  <a:ea typeface="Calibri"/>
                  <a:cs typeface="Calibri"/>
                  <a:sym typeface="Calibri"/>
                </a:rPr>
                <a:t>www.ed.ac.uk/usher/respire</a:t>
              </a:r>
              <a:endParaRPr/>
            </a:p>
          </p:txBody>
        </p:sp>
        <p:sp>
          <p:nvSpPr>
            <p:cNvPr id="35" name="Google Shape;35;p15"/>
            <p:cNvSpPr txBox="1"/>
            <p:nvPr/>
          </p:nvSpPr>
          <p:spPr>
            <a:xfrm>
              <a:off x="1053142" y="6298135"/>
              <a:ext cx="1464759" cy="2616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100" b="0" i="0" u="none" strike="noStrike" cap="none">
                  <a:solidFill>
                    <a:srgbClr val="757070"/>
                  </a:solidFill>
                  <a:latin typeface="Calibri"/>
                  <a:ea typeface="Calibri"/>
                  <a:cs typeface="Calibri"/>
                  <a:sym typeface="Calibri"/>
                </a:rPr>
                <a:t>@RESPIREGlobal</a:t>
              </a:r>
              <a:endParaRPr/>
            </a:p>
          </p:txBody>
        </p:sp>
        <p:pic>
          <p:nvPicPr>
            <p:cNvPr id="36" name="Google Shape;36;p15"/>
            <p:cNvPicPr preferRelativeResize="0"/>
            <p:nvPr/>
          </p:nvPicPr>
          <p:blipFill rotWithShape="1">
            <a:blip r:embed="rId3">
              <a:alphaModFix/>
            </a:blip>
            <a:srcRect/>
            <a:stretch/>
          </p:blipFill>
          <p:spPr>
            <a:xfrm>
              <a:off x="171450" y="5947414"/>
              <a:ext cx="853125" cy="849713"/>
            </a:xfrm>
            <a:prstGeom prst="rect">
              <a:avLst/>
            </a:prstGeom>
            <a:noFill/>
            <a:ln>
              <a:noFill/>
            </a:ln>
          </p:spPr>
        </p:pic>
        <p:pic>
          <p:nvPicPr>
            <p:cNvPr id="37" name="Google Shape;37;p15"/>
            <p:cNvPicPr preferRelativeResize="0"/>
            <p:nvPr/>
          </p:nvPicPr>
          <p:blipFill rotWithShape="1">
            <a:blip r:embed="rId4">
              <a:alphaModFix/>
            </a:blip>
            <a:srcRect/>
            <a:stretch/>
          </p:blipFill>
          <p:spPr>
            <a:xfrm>
              <a:off x="1125772" y="6338446"/>
              <a:ext cx="315343" cy="196285"/>
            </a:xfrm>
            <a:prstGeom prst="rect">
              <a:avLst/>
            </a:prstGeom>
            <a:noFill/>
            <a:ln>
              <a:noFill/>
            </a:ln>
          </p:spPr>
        </p:pic>
      </p:grpSp>
      <p:pic>
        <p:nvPicPr>
          <p:cNvPr id="38" name="Google Shape;38;p15"/>
          <p:cNvPicPr preferRelativeResize="0"/>
          <p:nvPr/>
        </p:nvPicPr>
        <p:blipFill rotWithShape="1">
          <a:blip r:embed="rId5">
            <a:alphaModFix/>
          </a:blip>
          <a:srcRect/>
          <a:stretch/>
        </p:blipFill>
        <p:spPr>
          <a:xfrm>
            <a:off x="10170112" y="6165593"/>
            <a:ext cx="1436176" cy="554058"/>
          </a:xfrm>
          <a:prstGeom prst="rect">
            <a:avLst/>
          </a:prstGeom>
          <a:noFill/>
          <a:ln>
            <a:noFill/>
          </a:ln>
        </p:spPr>
      </p:pic>
    </p:spTree>
    <p:extLst>
      <p:ext uri="{BB962C8B-B14F-4D97-AF65-F5344CB8AC3E}">
        <p14:creationId xmlns:p14="http://schemas.microsoft.com/office/powerpoint/2010/main" val="1255617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17" name="Content Placeholder 4"/>
          <p:cNvSpPr>
            <a:spLocks noGrp="1"/>
          </p:cNvSpPr>
          <p:nvPr>
            <p:ph idx="1"/>
          </p:nvPr>
        </p:nvSpPr>
        <p:spPr>
          <a:xfrm>
            <a:off x="838200" y="1479635"/>
            <a:ext cx="10515600" cy="4351338"/>
          </a:xfrm>
          <a:prstGeom prst="rect">
            <a:avLst/>
          </a:prstGeom>
        </p:spPr>
        <p:txBody>
          <a:bodyPr/>
          <a:lstStyle/>
          <a:p>
            <a:endParaRPr lang="en-GB" dirty="0"/>
          </a:p>
        </p:txBody>
      </p:sp>
      <p:sp>
        <p:nvSpPr>
          <p:cNvPr id="21" name="Title 3"/>
          <p:cNvSpPr>
            <a:spLocks noGrp="1"/>
          </p:cNvSpPr>
          <p:nvPr>
            <p:ph type="title" hasCustomPrompt="1"/>
          </p:nvPr>
        </p:nvSpPr>
        <p:spPr>
          <a:xfrm>
            <a:off x="838200" y="365127"/>
            <a:ext cx="10515600" cy="1043130"/>
          </a:xfrm>
          <a:prstGeom prst="rect">
            <a:avLst/>
          </a:prstGeom>
        </p:spPr>
        <p:txBody>
          <a:bodyPr/>
          <a:lstStyle>
            <a:lvl1pPr marL="0" marR="0" indent="0" algn="l" defTabSz="914400" rtl="0" eaLnBrk="1" fontAlgn="auto" latinLnBrk="0" hangingPunct="1">
              <a:lnSpc>
                <a:spcPct val="90000"/>
              </a:lnSpc>
              <a:spcBef>
                <a:spcPct val="0"/>
              </a:spcBef>
              <a:spcAft>
                <a:spcPts val="0"/>
              </a:spcAft>
              <a:buClrTx/>
              <a:buSzTx/>
              <a:buFontTx/>
              <a:buNone/>
              <a:tabLst/>
              <a:defRPr lang="en-GB" sz="3000" b="1" kern="1200" dirty="0" smtClean="0">
                <a:solidFill>
                  <a:schemeClr val="tx1"/>
                </a:solidFill>
                <a:latin typeface="+mn-lt"/>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dirty="0"/>
              <a:t>Title</a:t>
            </a:r>
            <a:br>
              <a:rPr lang="en-US" dirty="0"/>
            </a:br>
            <a:endParaRPr lang="en-GB" dirty="0"/>
          </a:p>
        </p:txBody>
      </p:sp>
      <p:grpSp>
        <p:nvGrpSpPr>
          <p:cNvPr id="2" name="Group 1"/>
          <p:cNvGrpSpPr/>
          <p:nvPr userDrawn="1"/>
        </p:nvGrpSpPr>
        <p:grpSpPr>
          <a:xfrm>
            <a:off x="11862486" y="0"/>
            <a:ext cx="324845" cy="6858000"/>
            <a:chOff x="8896864" y="0"/>
            <a:chExt cx="243634" cy="6858000"/>
          </a:xfrm>
        </p:grpSpPr>
        <p:pic>
          <p:nvPicPr>
            <p:cNvPr id="4" name="Picture 3">
              <a:extLst>
                <a:ext uri="{FF2B5EF4-FFF2-40B4-BE49-F238E27FC236}">
                  <a16:creationId xmlns:a16="http://schemas.microsoft.com/office/drawing/2014/main" id="{EB873B2F-5622-D345-BEB1-E2812413149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97272"/>
            <a:stretch/>
          </p:blipFill>
          <p:spPr>
            <a:xfrm>
              <a:off x="8896864" y="0"/>
              <a:ext cx="243633" cy="6858000"/>
            </a:xfrm>
            <a:prstGeom prst="rect">
              <a:avLst/>
            </a:prstGeom>
          </p:spPr>
        </p:pic>
        <p:sp>
          <p:nvSpPr>
            <p:cNvPr id="15" name="Rectangle 14">
              <a:extLst>
                <a:ext uri="{FF2B5EF4-FFF2-40B4-BE49-F238E27FC236}">
                  <a16:creationId xmlns:a16="http://schemas.microsoft.com/office/drawing/2014/main" id="{F629400C-9F46-5E45-8182-847186E34B95}"/>
                </a:ext>
              </a:extLst>
            </p:cNvPr>
            <p:cNvSpPr/>
            <p:nvPr userDrawn="1"/>
          </p:nvSpPr>
          <p:spPr>
            <a:xfrm>
              <a:off x="8930080" y="1"/>
              <a:ext cx="210418" cy="6857999"/>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32" name="Picture 31">
            <a:extLst>
              <a:ext uri="{FF2B5EF4-FFF2-40B4-BE49-F238E27FC236}">
                <a16:creationId xmlns:a16="http://schemas.microsoft.com/office/drawing/2014/main" id="{08BC35AA-137B-4E18-82D5-3F8575EAC6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50996" y="6422412"/>
            <a:ext cx="2813086" cy="351955"/>
          </a:xfrm>
          <a:prstGeom prst="rect">
            <a:avLst/>
          </a:prstGeom>
        </p:spPr>
      </p:pic>
      <p:grpSp>
        <p:nvGrpSpPr>
          <p:cNvPr id="40" name="RESPIRE lockup">
            <a:extLst>
              <a:ext uri="{FF2B5EF4-FFF2-40B4-BE49-F238E27FC236}">
                <a16:creationId xmlns:a16="http://schemas.microsoft.com/office/drawing/2014/main" id="{3EFD5D5D-1EF2-4785-AA52-0F584F21AB0B}"/>
              </a:ext>
            </a:extLst>
          </p:cNvPr>
          <p:cNvGrpSpPr/>
          <p:nvPr userDrawn="1"/>
        </p:nvGrpSpPr>
        <p:grpSpPr>
          <a:xfrm>
            <a:off x="168269" y="5931319"/>
            <a:ext cx="2623236" cy="850062"/>
            <a:chOff x="169379" y="5947065"/>
            <a:chExt cx="2623236" cy="850062"/>
          </a:xfrm>
        </p:grpSpPr>
        <p:pic>
          <p:nvPicPr>
            <p:cNvPr id="41" name="RESPIRE logo">
              <a:extLst>
                <a:ext uri="{FF2B5EF4-FFF2-40B4-BE49-F238E27FC236}">
                  <a16:creationId xmlns:a16="http://schemas.microsoft.com/office/drawing/2014/main" id="{74C775CB-FC8D-4749-A9B1-B7530C23730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9379" y="5947065"/>
              <a:ext cx="853125" cy="850062"/>
            </a:xfrm>
            <a:prstGeom prst="rect">
              <a:avLst/>
            </a:prstGeom>
          </p:spPr>
        </p:pic>
        <p:sp>
          <p:nvSpPr>
            <p:cNvPr id="42" name="RESPIRE website">
              <a:extLst>
                <a:ext uri="{FF2B5EF4-FFF2-40B4-BE49-F238E27FC236}">
                  <a16:creationId xmlns:a16="http://schemas.microsoft.com/office/drawing/2014/main" id="{0517BFFE-B8C2-4DD6-86A6-61BF21C454CA}"/>
                </a:ext>
              </a:extLst>
            </p:cNvPr>
            <p:cNvSpPr txBox="1"/>
            <p:nvPr userDrawn="1"/>
          </p:nvSpPr>
          <p:spPr>
            <a:xfrm>
              <a:off x="880922" y="5978989"/>
              <a:ext cx="1911693" cy="261610"/>
            </a:xfrm>
            <a:prstGeom prst="rect">
              <a:avLst/>
            </a:prstGeom>
            <a:noFill/>
          </p:spPr>
          <p:txBody>
            <a:bodyPr wrap="square" rtlCol="0">
              <a:spAutoFit/>
            </a:bodyPr>
            <a:lstStyle/>
            <a:p>
              <a:pPr algn="ctr"/>
              <a:r>
                <a:rPr lang="en-US" sz="1100" dirty="0">
                  <a:solidFill>
                    <a:schemeClr val="bg2">
                      <a:lumMod val="50000"/>
                    </a:schemeClr>
                  </a:solidFill>
                  <a:latin typeface="Source Sans 3" panose="020B0303030403020204" pitchFamily="34" charset="0"/>
                </a:rPr>
                <a:t>www.ed.ac.uk/usher/respire</a:t>
              </a:r>
            </a:p>
          </p:txBody>
        </p:sp>
        <p:sp>
          <p:nvSpPr>
            <p:cNvPr id="43" name="@RESPIREGlobal">
              <a:extLst>
                <a:ext uri="{FF2B5EF4-FFF2-40B4-BE49-F238E27FC236}">
                  <a16:creationId xmlns:a16="http://schemas.microsoft.com/office/drawing/2014/main" id="{9DF8EFAE-2574-4B92-AB21-808AA1337209}"/>
                </a:ext>
              </a:extLst>
            </p:cNvPr>
            <p:cNvSpPr txBox="1"/>
            <p:nvPr userDrawn="1"/>
          </p:nvSpPr>
          <p:spPr>
            <a:xfrm>
              <a:off x="870657" y="6234944"/>
              <a:ext cx="1464759" cy="261610"/>
            </a:xfrm>
            <a:prstGeom prst="rect">
              <a:avLst/>
            </a:prstGeom>
            <a:noFill/>
          </p:spPr>
          <p:txBody>
            <a:bodyPr wrap="square" rtlCol="0">
              <a:spAutoFit/>
            </a:bodyPr>
            <a:lstStyle/>
            <a:p>
              <a:pPr algn="r"/>
              <a:r>
                <a:rPr lang="en-US" sz="1100" dirty="0">
                  <a:solidFill>
                    <a:schemeClr val="bg2">
                      <a:lumMod val="50000"/>
                    </a:schemeClr>
                  </a:solidFill>
                  <a:latin typeface="Source Sans 3" panose="020B0303030403020204" pitchFamily="34" charset="0"/>
                </a:rPr>
                <a:t>@RESPIREGlobal</a:t>
              </a:r>
            </a:p>
          </p:txBody>
        </p:sp>
        <p:sp>
          <p:nvSpPr>
            <p:cNvPr id="44" name="RESPIREGlobal">
              <a:extLst>
                <a:ext uri="{FF2B5EF4-FFF2-40B4-BE49-F238E27FC236}">
                  <a16:creationId xmlns:a16="http://schemas.microsoft.com/office/drawing/2014/main" id="{F20BF6E7-A0D4-48BA-8B26-58C57ED1949A}"/>
                </a:ext>
              </a:extLst>
            </p:cNvPr>
            <p:cNvSpPr txBox="1"/>
            <p:nvPr userDrawn="1"/>
          </p:nvSpPr>
          <p:spPr>
            <a:xfrm>
              <a:off x="1205196" y="6439268"/>
              <a:ext cx="1080524" cy="268503"/>
            </a:xfrm>
            <a:prstGeom prst="rect">
              <a:avLst/>
            </a:prstGeom>
            <a:noFill/>
          </p:spPr>
          <p:txBody>
            <a:bodyPr wrap="square" rtlCol="0">
              <a:spAutoFit/>
            </a:bodyPr>
            <a:lstStyle/>
            <a:p>
              <a:pPr algn="r" rtl="0"/>
              <a:r>
                <a:rPr lang="en-US" sz="1100" kern="1200" dirty="0">
                  <a:solidFill>
                    <a:schemeClr val="bg2">
                      <a:lumMod val="50000"/>
                    </a:schemeClr>
                  </a:solidFill>
                  <a:latin typeface="Source Sans 3" panose="020B0303030403020204" pitchFamily="34" charset="0"/>
                  <a:ea typeface="+mn-ea"/>
                  <a:cs typeface="+mn-cs"/>
                </a:rPr>
                <a:t>RESPIREGlobal</a:t>
              </a:r>
            </a:p>
          </p:txBody>
        </p:sp>
        <p:pic>
          <p:nvPicPr>
            <p:cNvPr id="45" name="X logo">
              <a:extLst>
                <a:ext uri="{FF2B5EF4-FFF2-40B4-BE49-F238E27FC236}">
                  <a16:creationId xmlns:a16="http://schemas.microsoft.com/office/drawing/2014/main" id="{361E21B4-5D38-4C3A-8CAA-323DEE68573B}"/>
                </a:ext>
              </a:extLst>
            </p:cNvPr>
            <p:cNvPicPr>
              <a:picLocks noChangeAspect="1"/>
            </p:cNvPicPr>
            <p:nvPr userDrawn="1"/>
          </p:nvPicPr>
          <p:blipFill rotWithShape="1">
            <a:blip r:embed="rId5">
              <a:duotone>
                <a:schemeClr val="accent3">
                  <a:shade val="45000"/>
                  <a:satMod val="135000"/>
                </a:schemeClr>
                <a:prstClr val="white"/>
              </a:duotone>
            </a:blip>
            <a:srcRect l="16386" t="8071" r="16710" b="9445"/>
            <a:stretch/>
          </p:blipFill>
          <p:spPr>
            <a:xfrm>
              <a:off x="1066571" y="6283195"/>
              <a:ext cx="184532" cy="170762"/>
            </a:xfrm>
            <a:prstGeom prst="rect">
              <a:avLst/>
            </a:prstGeom>
          </p:spPr>
        </p:pic>
        <p:pic>
          <p:nvPicPr>
            <p:cNvPr id="46" name="Facebook logo">
              <a:extLst>
                <a:ext uri="{FF2B5EF4-FFF2-40B4-BE49-F238E27FC236}">
                  <a16:creationId xmlns:a16="http://schemas.microsoft.com/office/drawing/2014/main" id="{CFAF71CE-679A-4B54-B501-D7852CC267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1069647" y="6484209"/>
              <a:ext cx="183321" cy="178620"/>
            </a:xfrm>
            <a:prstGeom prst="rect">
              <a:avLst/>
            </a:prstGeom>
          </p:spPr>
        </p:pic>
      </p:grpSp>
    </p:spTree>
    <p:extLst>
      <p:ext uri="{BB962C8B-B14F-4D97-AF65-F5344CB8AC3E}">
        <p14:creationId xmlns:p14="http://schemas.microsoft.com/office/powerpoint/2010/main" val="2923319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D52CE-CF8A-460D-AFDE-F1CBBB6F13C7}" type="datetimeFigureOut">
              <a:rPr lang="en-GB" smtClean="0"/>
              <a:t>28/08/2026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42BE22-AFD1-453F-BD6F-7065753EFA0A}" type="slidenum">
              <a:rPr lang="en-GB" smtClean="0"/>
              <a:t>‹#›</a:t>
            </a:fld>
            <a:endParaRPr lang="en-GB"/>
          </a:p>
        </p:txBody>
      </p:sp>
    </p:spTree>
    <p:extLst>
      <p:ext uri="{BB962C8B-B14F-4D97-AF65-F5344CB8AC3E}">
        <p14:creationId xmlns:p14="http://schemas.microsoft.com/office/powerpoint/2010/main" val="3891906960"/>
      </p:ext>
    </p:extLst>
  </p:cSld>
  <p:clrMap bg1="lt1" tx1="dk1" bg2="lt2" tx2="dk2" accent1="accent1" accent2="accent2" accent3="accent3" accent4="accent4" accent5="accent5" accent6="accent6" hlink="hlink" folHlink="folHlink"/>
  <p:sldLayoutIdLst>
    <p:sldLayoutId id="2147483661" r:id="rId1"/>
    <p:sldLayoutId id="2147483655" r:id="rId2"/>
    <p:sldLayoutId id="2147483662" r:id="rId3"/>
    <p:sldLayoutId id="2147483665" r:id="rId4"/>
    <p:sldLayoutId id="2147483666" r:id="rId5"/>
    <p:sldLayoutId id="2147483664" r:id="rId6"/>
    <p:sldLayoutId id="2147483667" r:id="rId7"/>
    <p:sldLayoutId id="2147483669"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4.wdp"/><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27.pn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4.wdp"/><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26.png"/><Relationship Id="rId3" Type="http://schemas.openxmlformats.org/officeDocument/2006/relationships/hyperlink" Target="https://mhealth.theinitiative.org.pk/" TargetMode="External"/><Relationship Id="rId7" Type="http://schemas.openxmlformats.org/officeDocument/2006/relationships/image" Target="../media/image50.svg"/><Relationship Id="rId12" Type="http://schemas.openxmlformats.org/officeDocument/2006/relationships/image" Target="../media/image55.png"/><Relationship Id="rId17" Type="http://schemas.openxmlformats.org/officeDocument/2006/relationships/image" Target="../media/image25.png"/><Relationship Id="rId2" Type="http://schemas.openxmlformats.org/officeDocument/2006/relationships/hyperlink" Target="http://www.quit4tb.com/" TargetMode="External"/><Relationship Id="rId16" Type="http://schemas.microsoft.com/office/2007/relationships/hdphoto" Target="../media/hdphoto4.wdp"/><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svg"/><Relationship Id="rId5" Type="http://schemas.openxmlformats.org/officeDocument/2006/relationships/image" Target="../media/image48.svg"/><Relationship Id="rId15" Type="http://schemas.openxmlformats.org/officeDocument/2006/relationships/image" Target="../media/image27.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svg"/><Relationship Id="rId1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60.jpg"/><Relationship Id="rId7" Type="http://schemas.openxmlformats.org/officeDocument/2006/relationships/image" Target="../media/image6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jpg"/><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5.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7.png"/><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hyperlink" Target="https://www.linkedin.com/in/maham-zahid-330766227/" TargetMode="External"/><Relationship Id="rId2" Type="http://schemas.openxmlformats.org/officeDocument/2006/relationships/hyperlink" Target="https://orcid.org/0000-0003-2878-0435" TargetMode="Externa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8" Type="http://schemas.openxmlformats.org/officeDocument/2006/relationships/chart" Target="../charts/chart6.xml"/><Relationship Id="rId3" Type="http://schemas.microsoft.com/office/2007/relationships/hdphoto" Target="../media/hdphoto3.wdp"/><Relationship Id="rId7" Type="http://schemas.openxmlformats.org/officeDocument/2006/relationships/chart" Target="../charts/chart5.xml"/><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4.wdp"/><Relationship Id="rId10" Type="http://schemas.openxmlformats.org/officeDocument/2006/relationships/image" Target="../media/image67.png"/><Relationship Id="rId4" Type="http://schemas.openxmlformats.org/officeDocument/2006/relationships/image" Target="../media/image27.png"/><Relationship Id="rId9" Type="http://schemas.openxmlformats.org/officeDocument/2006/relationships/chart" Target="../charts/chart7.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4.wdp"/><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4.wdp"/><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4.wdp"/><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8.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10" Type="http://schemas.microsoft.com/office/2007/relationships/hdphoto" Target="../media/hdphoto4.wdp"/><Relationship Id="rId4" Type="http://schemas.openxmlformats.org/officeDocument/2006/relationships/image" Target="../media/image29.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2.pn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35.jpeg"/><Relationship Id="rId11" Type="http://schemas.openxmlformats.org/officeDocument/2006/relationships/image" Target="../media/image25.png"/><Relationship Id="rId5" Type="http://schemas.openxmlformats.org/officeDocument/2006/relationships/image" Target="../media/image34.png"/><Relationship Id="rId10" Type="http://schemas.microsoft.com/office/2007/relationships/hdphoto" Target="../media/hdphoto4.wdp"/><Relationship Id="rId4" Type="http://schemas.openxmlformats.org/officeDocument/2006/relationships/image" Target="../media/image33.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hyperlink" Target="https://doi.org/10.1002/14651858.CD015226.pub2" TargetMode="External"/><Relationship Id="rId7"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hyperlink" Target="https://doi.org/10.1002/14651858.CD006611.pub5" TargetMode="External"/><Relationship Id="rId4" Type="http://schemas.openxmlformats.org/officeDocument/2006/relationships/hyperlink" Target="https://doi.org/10.1002/14651858.CD013229.pub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1459706" y="3930975"/>
            <a:ext cx="9272588" cy="1357305"/>
          </a:xfrm>
        </p:spPr>
        <p:txBody>
          <a:bodyPr>
            <a:normAutofit fontScale="92500"/>
          </a:bodyPr>
          <a:lstStyle/>
          <a:p>
            <a:r>
              <a:rPr lang="en-US" sz="2400" dirty="0"/>
              <a:t>An mHealth (Mobile Health) Intervention for Smoking Cessation</a:t>
            </a:r>
          </a:p>
          <a:p>
            <a:r>
              <a:rPr lang="en-US" sz="2400" dirty="0"/>
              <a:t>in People With Tuberculosis</a:t>
            </a:r>
          </a:p>
          <a:p>
            <a:r>
              <a:rPr lang="en-US" sz="2400" dirty="0"/>
              <a:t>A Cluster Randomized Clinical Trial</a:t>
            </a:r>
          </a:p>
        </p:txBody>
      </p:sp>
      <p:pic>
        <p:nvPicPr>
          <p:cNvPr id="4" name="Picture 3">
            <a:extLst>
              <a:ext uri="{FF2B5EF4-FFF2-40B4-BE49-F238E27FC236}">
                <a16:creationId xmlns:a16="http://schemas.microsoft.com/office/drawing/2014/main" id="{CDFBADF5-0847-480E-84C0-86212EB8C8B9}"/>
              </a:ext>
            </a:extLst>
          </p:cNvPr>
          <p:cNvPicPr>
            <a:picLocks noChangeAspect="1"/>
          </p:cNvPicPr>
          <p:nvPr/>
        </p:nvPicPr>
        <p:blipFill>
          <a:blip r:embed="rId3"/>
          <a:stretch>
            <a:fillRect/>
          </a:stretch>
        </p:blipFill>
        <p:spPr>
          <a:xfrm>
            <a:off x="5292963" y="5422514"/>
            <a:ext cx="1606073" cy="695065"/>
          </a:xfrm>
          <a:prstGeom prst="rect">
            <a:avLst/>
          </a:prstGeom>
        </p:spPr>
      </p:pic>
    </p:spTree>
    <p:extLst>
      <p:ext uri="{BB962C8B-B14F-4D97-AF65-F5344CB8AC3E}">
        <p14:creationId xmlns:p14="http://schemas.microsoft.com/office/powerpoint/2010/main" val="4050835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AE5B28-4FE8-4398-836F-34011D3D8007}"/>
              </a:ext>
            </a:extLst>
          </p:cNvPr>
          <p:cNvSpPr>
            <a:spLocks noGrp="1"/>
          </p:cNvSpPr>
          <p:nvPr>
            <p:ph type="body" idx="1"/>
          </p:nvPr>
        </p:nvSpPr>
        <p:spPr>
          <a:xfrm>
            <a:off x="838200" y="1874519"/>
            <a:ext cx="10515600" cy="3956453"/>
          </a:xfrm>
        </p:spPr>
        <p:txBody>
          <a:bodyPr/>
          <a:lstStyle/>
          <a:p>
            <a:r>
              <a:rPr lang="en-US" dirty="0"/>
              <a:t>To evaluate more cost-effective and scalable interventions to help patients with TB quit smoking</a:t>
            </a:r>
          </a:p>
          <a:p>
            <a:pPr marL="50800" indent="0">
              <a:buNone/>
            </a:pPr>
            <a:endParaRPr lang="en-US" dirty="0"/>
          </a:p>
        </p:txBody>
      </p:sp>
      <p:sp>
        <p:nvSpPr>
          <p:cNvPr id="3" name="Title 2">
            <a:extLst>
              <a:ext uri="{FF2B5EF4-FFF2-40B4-BE49-F238E27FC236}">
                <a16:creationId xmlns:a16="http://schemas.microsoft.com/office/drawing/2014/main" id="{F1BFB7D6-1CF5-4774-B457-7E32DA086394}"/>
              </a:ext>
            </a:extLst>
          </p:cNvPr>
          <p:cNvSpPr>
            <a:spLocks noGrp="1"/>
          </p:cNvSpPr>
          <p:nvPr>
            <p:ph type="title"/>
          </p:nvPr>
        </p:nvSpPr>
        <p:spPr/>
        <p:txBody>
          <a:bodyPr/>
          <a:lstStyle/>
          <a:p>
            <a:pPr algn="ctr"/>
            <a:br>
              <a:rPr lang="en-US" dirty="0">
                <a:solidFill>
                  <a:schemeClr val="accent1"/>
                </a:solidFill>
              </a:rPr>
            </a:br>
            <a:r>
              <a:rPr lang="en-US" dirty="0">
                <a:solidFill>
                  <a:schemeClr val="accent1"/>
                </a:solidFill>
              </a:rPr>
              <a:t>Evidence gap</a:t>
            </a:r>
            <a:endParaRPr lang="en-GB" dirty="0">
              <a:solidFill>
                <a:schemeClr val="accent1"/>
              </a:solidFill>
            </a:endParaRPr>
          </a:p>
        </p:txBody>
      </p:sp>
      <p:pic>
        <p:nvPicPr>
          <p:cNvPr id="4" name="Picture 2" descr="Vector Illustration of the Black Map of Pakistan on White Background  5091040 Vector Art at Vecteezy">
            <a:extLst>
              <a:ext uri="{FF2B5EF4-FFF2-40B4-BE49-F238E27FC236}">
                <a16:creationId xmlns:a16="http://schemas.microsoft.com/office/drawing/2014/main" id="{A7CBCFE8-36B7-45FC-8BC0-7391DD39CE50}"/>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lack silhouette country borders map of Bangladesh on white background.  Contour of state. Vector illustration Stock Vector | Adobe Stock">
            <a:extLst>
              <a:ext uri="{FF2B5EF4-FFF2-40B4-BE49-F238E27FC236}">
                <a16:creationId xmlns:a16="http://schemas.microsoft.com/office/drawing/2014/main" id="{C69EDC82-CA74-47F9-8221-ECD71CD9936E}"/>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ACD27B6-6CC3-41B2-A9F2-4E360C9B0A0B}"/>
              </a:ext>
            </a:extLst>
          </p:cNvPr>
          <p:cNvPicPr>
            <a:picLocks noChangeAspect="1"/>
          </p:cNvPicPr>
          <p:nvPr/>
        </p:nvPicPr>
        <p:blipFill>
          <a:blip r:embed="rId6"/>
          <a:stretch>
            <a:fillRect/>
          </a:stretch>
        </p:blipFill>
        <p:spPr>
          <a:xfrm>
            <a:off x="5593960" y="6492873"/>
            <a:ext cx="1004080" cy="282504"/>
          </a:xfrm>
          <a:prstGeom prst="rect">
            <a:avLst/>
          </a:prstGeom>
        </p:spPr>
      </p:pic>
    </p:spTree>
    <p:extLst>
      <p:ext uri="{BB962C8B-B14F-4D97-AF65-F5344CB8AC3E}">
        <p14:creationId xmlns:p14="http://schemas.microsoft.com/office/powerpoint/2010/main" val="347922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4761F-3139-EDCB-2DE5-00535D594C8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5B8AC2C-2F23-4BED-9ED1-F32D84DC2CF6}"/>
              </a:ext>
            </a:extLst>
          </p:cNvPr>
          <p:cNvSpPr txBox="1"/>
          <p:nvPr/>
        </p:nvSpPr>
        <p:spPr>
          <a:xfrm>
            <a:off x="500063" y="1527751"/>
            <a:ext cx="7580535" cy="2062103"/>
          </a:xfrm>
          <a:prstGeom prst="rect">
            <a:avLst/>
          </a:prstGeom>
          <a:noFill/>
        </p:spPr>
        <p:txBody>
          <a:bodyPr wrap="square">
            <a:spAutoFit/>
          </a:bodyPr>
          <a:lstStyle/>
          <a:p>
            <a:pPr algn="ctr"/>
            <a:r>
              <a:rPr lang="en-GB" sz="3200" i="1" dirty="0">
                <a:solidFill>
                  <a:schemeClr val="bg1">
                    <a:lumMod val="50000"/>
                  </a:schemeClr>
                </a:solidFill>
                <a:effectLst/>
                <a:latin typeface="Arial" panose="020B0604020202020204" pitchFamily="34" charset="0"/>
                <a:ea typeface="Arial" panose="020B0604020202020204" pitchFamily="34" charset="0"/>
              </a:rPr>
              <a:t>WHO developed a mHealth smoking cessation </a:t>
            </a:r>
            <a:r>
              <a:rPr lang="en-GB" sz="3200" i="1" dirty="0">
                <a:solidFill>
                  <a:schemeClr val="bg1">
                    <a:lumMod val="50000"/>
                  </a:schemeClr>
                </a:solidFill>
                <a:latin typeface="Arial" panose="020B0604020202020204" pitchFamily="34" charset="0"/>
              </a:rPr>
              <a:t>package </a:t>
            </a:r>
            <a:r>
              <a:rPr lang="en-GB" sz="3200" b="1" i="1" dirty="0">
                <a:solidFill>
                  <a:schemeClr val="bg1">
                    <a:lumMod val="50000"/>
                  </a:schemeClr>
                </a:solidFill>
                <a:latin typeface="Arial" panose="020B0604020202020204" pitchFamily="34" charset="0"/>
              </a:rPr>
              <a:t>(</a:t>
            </a:r>
            <a:r>
              <a:rPr lang="en-GB" sz="3200" b="1" i="1" dirty="0" err="1">
                <a:solidFill>
                  <a:schemeClr val="bg1">
                    <a:lumMod val="50000"/>
                  </a:schemeClr>
                </a:solidFill>
                <a:latin typeface="Arial" panose="020B0604020202020204" pitchFamily="34" charset="0"/>
              </a:rPr>
              <a:t>mTB</a:t>
            </a:r>
            <a:r>
              <a:rPr lang="en-GB" sz="3200" b="1" i="1" dirty="0">
                <a:solidFill>
                  <a:schemeClr val="bg1">
                    <a:lumMod val="50000"/>
                  </a:schemeClr>
                </a:solidFill>
                <a:latin typeface="Arial" panose="020B0604020202020204" pitchFamily="34" charset="0"/>
              </a:rPr>
              <a:t>-Tobacco) </a:t>
            </a:r>
            <a:r>
              <a:rPr lang="en-GB" sz="3200" i="1" dirty="0">
                <a:solidFill>
                  <a:schemeClr val="bg1">
                    <a:lumMod val="50000"/>
                  </a:schemeClr>
                </a:solidFill>
                <a:effectLst/>
                <a:latin typeface="Arial" panose="020B0604020202020204" pitchFamily="34" charset="0"/>
                <a:ea typeface="Arial" panose="020B0604020202020204" pitchFamily="34" charset="0"/>
              </a:rPr>
              <a:t>that can be delivered as SMS messages via mobile phones in TB patients</a:t>
            </a:r>
            <a:endParaRPr lang="en-US" sz="3200" i="1" dirty="0">
              <a:solidFill>
                <a:schemeClr val="bg1">
                  <a:lumMod val="50000"/>
                </a:schemeClr>
              </a:solidFill>
            </a:endParaRPr>
          </a:p>
        </p:txBody>
      </p:sp>
      <p:sp>
        <p:nvSpPr>
          <p:cNvPr id="7" name="TextBox 6">
            <a:extLst>
              <a:ext uri="{FF2B5EF4-FFF2-40B4-BE49-F238E27FC236}">
                <a16:creationId xmlns:a16="http://schemas.microsoft.com/office/drawing/2014/main" id="{20A6E360-5CCA-43DA-A83B-03BAAD2E834D}"/>
              </a:ext>
            </a:extLst>
          </p:cNvPr>
          <p:cNvSpPr txBox="1"/>
          <p:nvPr/>
        </p:nvSpPr>
        <p:spPr>
          <a:xfrm>
            <a:off x="1135649" y="4308180"/>
            <a:ext cx="6545311" cy="1569660"/>
          </a:xfrm>
          <a:prstGeom prst="rect">
            <a:avLst/>
          </a:prstGeom>
          <a:noFill/>
        </p:spPr>
        <p:txBody>
          <a:bodyPr wrap="square">
            <a:spAutoFit/>
          </a:bodyPr>
          <a:lstStyle/>
          <a:p>
            <a:pPr algn="ctr"/>
            <a:r>
              <a:rPr lang="en-GB" sz="2400" dirty="0">
                <a:solidFill>
                  <a:schemeClr val="accent1"/>
                </a:solidFill>
                <a:latin typeface="Calibri" panose="020F0502020204030204" pitchFamily="34" charset="0"/>
                <a:ea typeface="Calibri" panose="020F0502020204030204" pitchFamily="34" charset="0"/>
                <a:cs typeface="Calibri" panose="020F0502020204030204" pitchFamily="34" charset="0"/>
              </a:rPr>
              <a:t>informative content on TB disease awareness, Rx adherence, healthcare visit reminders, consequences of tobacco use and motivational content on tobacco cessation </a:t>
            </a:r>
            <a:r>
              <a:rPr lang="en-GB" sz="1200" dirty="0">
                <a:solidFill>
                  <a:schemeClr val="accent1"/>
                </a:solidFill>
                <a:latin typeface="Calibri" panose="020F0502020204030204" pitchFamily="34" charset="0"/>
                <a:ea typeface="Calibri" panose="020F0502020204030204" pitchFamily="34" charset="0"/>
                <a:cs typeface="Calibri" panose="020F0502020204030204" pitchFamily="34" charset="0"/>
              </a:rPr>
              <a:t>(WHO, 2019)</a:t>
            </a:r>
            <a:endParaRPr lang="en-US" sz="2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pic>
        <p:nvPicPr>
          <p:cNvPr id="4100" name="Picture 4" descr="WHO: World Health Organisation - Office ...">
            <a:extLst>
              <a:ext uri="{FF2B5EF4-FFF2-40B4-BE49-F238E27FC236}">
                <a16:creationId xmlns:a16="http://schemas.microsoft.com/office/drawing/2014/main" id="{C27E5B70-7CDB-4914-8612-37DB9DC5B2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2067" y="5048772"/>
            <a:ext cx="2314010" cy="7402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3DBA078-FED2-4DBD-BC89-D9780C7D05A9}"/>
              </a:ext>
            </a:extLst>
          </p:cNvPr>
          <p:cNvPicPr>
            <a:picLocks noChangeAspect="1"/>
          </p:cNvPicPr>
          <p:nvPr/>
        </p:nvPicPr>
        <p:blipFill>
          <a:blip r:embed="rId4"/>
          <a:stretch>
            <a:fillRect/>
          </a:stretch>
        </p:blipFill>
        <p:spPr>
          <a:xfrm>
            <a:off x="8148323" y="491793"/>
            <a:ext cx="3743847" cy="4601217"/>
          </a:xfrm>
          <a:prstGeom prst="rect">
            <a:avLst/>
          </a:prstGeom>
        </p:spPr>
      </p:pic>
      <p:pic>
        <p:nvPicPr>
          <p:cNvPr id="8" name="Picture 7">
            <a:extLst>
              <a:ext uri="{FF2B5EF4-FFF2-40B4-BE49-F238E27FC236}">
                <a16:creationId xmlns:a16="http://schemas.microsoft.com/office/drawing/2014/main" id="{A6C0D430-93F9-44C1-A402-A8427FED4C35}"/>
              </a:ext>
            </a:extLst>
          </p:cNvPr>
          <p:cNvPicPr>
            <a:picLocks noChangeAspect="1"/>
          </p:cNvPicPr>
          <p:nvPr/>
        </p:nvPicPr>
        <p:blipFill>
          <a:blip r:embed="rId5"/>
          <a:stretch>
            <a:fillRect/>
          </a:stretch>
        </p:blipFill>
        <p:spPr>
          <a:xfrm>
            <a:off x="5593960" y="6492873"/>
            <a:ext cx="1004080" cy="282504"/>
          </a:xfrm>
          <a:prstGeom prst="rect">
            <a:avLst/>
          </a:prstGeom>
        </p:spPr>
      </p:pic>
    </p:spTree>
    <p:extLst>
      <p:ext uri="{BB962C8B-B14F-4D97-AF65-F5344CB8AC3E}">
        <p14:creationId xmlns:p14="http://schemas.microsoft.com/office/powerpoint/2010/main" val="3777936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26D94-C2DB-70AA-3FDD-7B42D6883C0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84B10A8-F982-1B47-AE33-E92A0D83FED3}"/>
              </a:ext>
            </a:extLst>
          </p:cNvPr>
          <p:cNvSpPr txBox="1"/>
          <p:nvPr/>
        </p:nvSpPr>
        <p:spPr>
          <a:xfrm>
            <a:off x="3358907" y="566360"/>
            <a:ext cx="5474192" cy="584775"/>
          </a:xfrm>
          <a:prstGeom prst="rect">
            <a:avLst/>
          </a:prstGeom>
          <a:noFill/>
        </p:spPr>
        <p:txBody>
          <a:bodyPr wrap="none" rtlCol="0">
            <a:spAutoFit/>
          </a:bodyPr>
          <a:lstStyle/>
          <a:p>
            <a:pPr algn="ctr"/>
            <a:r>
              <a:rPr lang="en-US" sz="3200" b="1" dirty="0">
                <a:solidFill>
                  <a:schemeClr val="accent1"/>
                </a:solidFill>
                <a:latin typeface="Calibri"/>
                <a:ea typeface="Calibri"/>
                <a:cs typeface="Calibri"/>
                <a:sym typeface="Calibri"/>
              </a:rPr>
              <a:t>Quit4TB Project Design </a:t>
            </a:r>
            <a:r>
              <a:rPr lang="en-US" sz="1200" b="1" dirty="0">
                <a:solidFill>
                  <a:schemeClr val="accent1"/>
                </a:solidFill>
                <a:latin typeface="Calibri"/>
                <a:ea typeface="Calibri"/>
                <a:cs typeface="Calibri"/>
                <a:sym typeface="Calibri"/>
              </a:rPr>
              <a:t>(Zahid M et al, 2025)</a:t>
            </a:r>
            <a:endParaRPr lang="en-US" sz="3200" b="1" dirty="0">
              <a:solidFill>
                <a:schemeClr val="accent1"/>
              </a:solidFill>
              <a:latin typeface="Calibri"/>
              <a:ea typeface="Calibri"/>
              <a:cs typeface="Calibri"/>
              <a:sym typeface="Calibri"/>
            </a:endParaRPr>
          </a:p>
        </p:txBody>
      </p:sp>
      <p:sp>
        <p:nvSpPr>
          <p:cNvPr id="9" name="Subtitle 2">
            <a:extLst>
              <a:ext uri="{FF2B5EF4-FFF2-40B4-BE49-F238E27FC236}">
                <a16:creationId xmlns:a16="http://schemas.microsoft.com/office/drawing/2014/main" id="{03AA4146-4093-CA44-B634-20FA8184C589}"/>
              </a:ext>
            </a:extLst>
          </p:cNvPr>
          <p:cNvSpPr txBox="1">
            <a:spLocks/>
          </p:cNvSpPr>
          <p:nvPr/>
        </p:nvSpPr>
        <p:spPr>
          <a:xfrm>
            <a:off x="546497" y="2203433"/>
            <a:ext cx="3259347" cy="129772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Involving community into the study processes to get feedback on study materials and SMS log </a:t>
            </a:r>
          </a:p>
          <a:p>
            <a:pPr algn="r">
              <a:lnSpc>
                <a:spcPts val="1750"/>
              </a:lnSpc>
            </a:pPr>
            <a:r>
              <a:rPr lang="en-US" b="1" dirty="0">
                <a:solidFill>
                  <a:schemeClr val="accent1"/>
                </a:solidFill>
                <a:latin typeface="Calibri" panose="020F0502020204030204" pitchFamily="34" charset="0"/>
                <a:ea typeface="Calibri" panose="020F0502020204030204" pitchFamily="34" charset="0"/>
                <a:cs typeface="Calibri" panose="020F0502020204030204" pitchFamily="34" charset="0"/>
              </a:rPr>
              <a:t>(PPI)</a:t>
            </a:r>
          </a:p>
        </p:txBody>
      </p:sp>
      <p:sp>
        <p:nvSpPr>
          <p:cNvPr id="10" name="TextBox 9">
            <a:extLst>
              <a:ext uri="{FF2B5EF4-FFF2-40B4-BE49-F238E27FC236}">
                <a16:creationId xmlns:a16="http://schemas.microsoft.com/office/drawing/2014/main" id="{95B742B4-3273-144C-A6DF-1908DACB53B2}"/>
              </a:ext>
            </a:extLst>
          </p:cNvPr>
          <p:cNvSpPr txBox="1"/>
          <p:nvPr/>
        </p:nvSpPr>
        <p:spPr>
          <a:xfrm>
            <a:off x="2556784" y="1743190"/>
            <a:ext cx="1249060" cy="461665"/>
          </a:xfrm>
          <a:prstGeom prst="rect">
            <a:avLst/>
          </a:prstGeom>
          <a:noFill/>
        </p:spPr>
        <p:txBody>
          <a:bodyPr wrap="none" rtlCol="0" anchor="b" anchorCtr="0">
            <a:spAutoFit/>
          </a:bodyPr>
          <a:lstStyle/>
          <a:p>
            <a:pPr algn="r"/>
            <a:r>
              <a:rPr lang="en-US" sz="2400" b="1" u="sng" dirty="0">
                <a:solidFill>
                  <a:schemeClr val="tx1"/>
                </a:solidFill>
                <a:latin typeface="Calibri" panose="020F0502020204030204" pitchFamily="34" charset="0"/>
                <a:ea typeface="Calibri" panose="020F0502020204030204" pitchFamily="34" charset="0"/>
                <a:cs typeface="Calibri" panose="020F0502020204030204" pitchFamily="34" charset="0"/>
              </a:rPr>
              <a:t>PHASE 1</a:t>
            </a:r>
          </a:p>
        </p:txBody>
      </p:sp>
      <p:sp>
        <p:nvSpPr>
          <p:cNvPr id="13" name="Freeform 12">
            <a:extLst>
              <a:ext uri="{FF2B5EF4-FFF2-40B4-BE49-F238E27FC236}">
                <a16:creationId xmlns:a16="http://schemas.microsoft.com/office/drawing/2014/main" id="{D5A4AF4E-D1E9-0B4E-AA51-FF3129142908}"/>
              </a:ext>
            </a:extLst>
          </p:cNvPr>
          <p:cNvSpPr>
            <a:spLocks noChangeArrowheads="1"/>
          </p:cNvSpPr>
          <p:nvPr/>
        </p:nvSpPr>
        <p:spPr bwMode="auto">
          <a:xfrm rot="10800000">
            <a:off x="3816869" y="3088982"/>
            <a:ext cx="2121594" cy="2934715"/>
          </a:xfrm>
          <a:custGeom>
            <a:avLst/>
            <a:gdLst>
              <a:gd name="T0" fmla="*/ 1414 w 3005"/>
              <a:gd name="T1" fmla="*/ 2545 h 4155"/>
              <a:gd name="T2" fmla="*/ 975 w 3005"/>
              <a:gd name="T3" fmla="*/ 2545 h 4155"/>
              <a:gd name="T4" fmla="*/ 975 w 3005"/>
              <a:gd name="T5" fmla="*/ 2545 h 4155"/>
              <a:gd name="T6" fmla="*/ 932 w 3005"/>
              <a:gd name="T7" fmla="*/ 2623 h 4155"/>
              <a:gd name="T8" fmla="*/ 1915 w 3005"/>
              <a:gd name="T9" fmla="*/ 4123 h 4155"/>
              <a:gd name="T10" fmla="*/ 1915 w 3005"/>
              <a:gd name="T11" fmla="*/ 4123 h 4155"/>
              <a:gd name="T12" fmla="*/ 1999 w 3005"/>
              <a:gd name="T13" fmla="*/ 4123 h 4155"/>
              <a:gd name="T14" fmla="*/ 2982 w 3005"/>
              <a:gd name="T15" fmla="*/ 2623 h 4155"/>
              <a:gd name="T16" fmla="*/ 2982 w 3005"/>
              <a:gd name="T17" fmla="*/ 2623 h 4155"/>
              <a:gd name="T18" fmla="*/ 2940 w 3005"/>
              <a:gd name="T19" fmla="*/ 2545 h 4155"/>
              <a:gd name="T20" fmla="*/ 2549 w 3005"/>
              <a:gd name="T21" fmla="*/ 2545 h 4155"/>
              <a:gd name="T22" fmla="*/ 2549 w 3005"/>
              <a:gd name="T23" fmla="*/ 2545 h 4155"/>
              <a:gd name="T24" fmla="*/ 2355 w 3005"/>
              <a:gd name="T25" fmla="*/ 1573 h 4155"/>
              <a:gd name="T26" fmla="*/ 2355 w 3005"/>
              <a:gd name="T27" fmla="*/ 1573 h 4155"/>
              <a:gd name="T28" fmla="*/ 1803 w 3005"/>
              <a:gd name="T29" fmla="*/ 746 h 4155"/>
              <a:gd name="T30" fmla="*/ 1803 w 3005"/>
              <a:gd name="T31" fmla="*/ 746 h 4155"/>
              <a:gd name="T32" fmla="*/ 976 w 3005"/>
              <a:gd name="T33" fmla="*/ 193 h 4155"/>
              <a:gd name="T34" fmla="*/ 976 w 3005"/>
              <a:gd name="T35" fmla="*/ 193 h 4155"/>
              <a:gd name="T36" fmla="*/ 0 w 3005"/>
              <a:gd name="T37" fmla="*/ 0 h 4155"/>
              <a:gd name="T38" fmla="*/ 0 w 3005"/>
              <a:gd name="T39" fmla="*/ 1134 h 4155"/>
              <a:gd name="T40" fmla="*/ 0 w 3005"/>
              <a:gd name="T41" fmla="*/ 1134 h 4155"/>
              <a:gd name="T42" fmla="*/ 542 w 3005"/>
              <a:gd name="T43" fmla="*/ 1242 h 4155"/>
              <a:gd name="T44" fmla="*/ 542 w 3005"/>
              <a:gd name="T45" fmla="*/ 1242 h 4155"/>
              <a:gd name="T46" fmla="*/ 1000 w 3005"/>
              <a:gd name="T47" fmla="*/ 1548 h 4155"/>
              <a:gd name="T48" fmla="*/ 1000 w 3005"/>
              <a:gd name="T49" fmla="*/ 1548 h 4155"/>
              <a:gd name="T50" fmla="*/ 1307 w 3005"/>
              <a:gd name="T51" fmla="*/ 2006 h 4155"/>
              <a:gd name="T52" fmla="*/ 1307 w 3005"/>
              <a:gd name="T53" fmla="*/ 2006 h 4155"/>
              <a:gd name="T54" fmla="*/ 1414 w 3005"/>
              <a:gd name="T55" fmla="*/ 2545 h 4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05" h="4155">
                <a:moveTo>
                  <a:pt x="1414" y="2545"/>
                </a:moveTo>
                <a:lnTo>
                  <a:pt x="975" y="2545"/>
                </a:lnTo>
                <a:lnTo>
                  <a:pt x="975" y="2545"/>
                </a:lnTo>
                <a:cubicBezTo>
                  <a:pt x="934" y="2545"/>
                  <a:pt x="909" y="2589"/>
                  <a:pt x="932" y="2623"/>
                </a:cubicBezTo>
                <a:lnTo>
                  <a:pt x="1915" y="4123"/>
                </a:lnTo>
                <a:lnTo>
                  <a:pt x="1915" y="4123"/>
                </a:lnTo>
                <a:cubicBezTo>
                  <a:pt x="1934" y="4154"/>
                  <a:pt x="1980" y="4154"/>
                  <a:pt x="1999" y="4123"/>
                </a:cubicBezTo>
                <a:lnTo>
                  <a:pt x="2982" y="2623"/>
                </a:lnTo>
                <a:lnTo>
                  <a:pt x="2982" y="2623"/>
                </a:lnTo>
                <a:cubicBezTo>
                  <a:pt x="3004" y="2589"/>
                  <a:pt x="2980" y="2545"/>
                  <a:pt x="2940" y="2545"/>
                </a:cubicBezTo>
                <a:lnTo>
                  <a:pt x="2549" y="2545"/>
                </a:lnTo>
                <a:lnTo>
                  <a:pt x="2549" y="2545"/>
                </a:lnTo>
                <a:cubicBezTo>
                  <a:pt x="2548" y="2211"/>
                  <a:pt x="2483" y="1880"/>
                  <a:pt x="2355" y="1573"/>
                </a:cubicBezTo>
                <a:lnTo>
                  <a:pt x="2355" y="1573"/>
                </a:lnTo>
                <a:cubicBezTo>
                  <a:pt x="2227" y="1264"/>
                  <a:pt x="2039" y="982"/>
                  <a:pt x="1803" y="746"/>
                </a:cubicBezTo>
                <a:lnTo>
                  <a:pt x="1803" y="746"/>
                </a:lnTo>
                <a:cubicBezTo>
                  <a:pt x="1566" y="509"/>
                  <a:pt x="1285" y="322"/>
                  <a:pt x="976" y="193"/>
                </a:cubicBezTo>
                <a:lnTo>
                  <a:pt x="976" y="193"/>
                </a:lnTo>
                <a:cubicBezTo>
                  <a:pt x="666" y="66"/>
                  <a:pt x="335" y="0"/>
                  <a:pt x="0" y="0"/>
                </a:cubicBezTo>
                <a:lnTo>
                  <a:pt x="0" y="1134"/>
                </a:lnTo>
                <a:lnTo>
                  <a:pt x="0" y="1134"/>
                </a:lnTo>
                <a:cubicBezTo>
                  <a:pt x="186" y="1134"/>
                  <a:pt x="370" y="1171"/>
                  <a:pt x="542" y="1242"/>
                </a:cubicBezTo>
                <a:lnTo>
                  <a:pt x="542" y="1242"/>
                </a:lnTo>
                <a:cubicBezTo>
                  <a:pt x="713" y="1313"/>
                  <a:pt x="869" y="1417"/>
                  <a:pt x="1000" y="1548"/>
                </a:cubicBezTo>
                <a:lnTo>
                  <a:pt x="1000" y="1548"/>
                </a:lnTo>
                <a:cubicBezTo>
                  <a:pt x="1132" y="1680"/>
                  <a:pt x="1236" y="1835"/>
                  <a:pt x="1307" y="2006"/>
                </a:cubicBezTo>
                <a:lnTo>
                  <a:pt x="1307" y="2006"/>
                </a:lnTo>
                <a:cubicBezTo>
                  <a:pt x="1378" y="2176"/>
                  <a:pt x="1414" y="2359"/>
                  <a:pt x="1414" y="2545"/>
                </a:cubicBezTo>
              </a:path>
            </a:pathLst>
          </a:custGeom>
          <a:solidFill>
            <a:srgbClr val="FF0000"/>
          </a:solidFill>
          <a:ln>
            <a:noFill/>
          </a:ln>
          <a:effectLst/>
        </p:spPr>
        <p:txBody>
          <a:bodyPr wrap="none" anchor="ctr"/>
          <a:lstStyle/>
          <a:p>
            <a:endParaRPr lang="en-US" sz="3266">
              <a:latin typeface="Calibri" panose="020F0502020204030204" pitchFamily="34" charset="0"/>
              <a:ea typeface="Calibri" panose="020F0502020204030204" pitchFamily="34" charset="0"/>
              <a:cs typeface="Calibri" panose="020F0502020204030204" pitchFamily="34" charset="0"/>
            </a:endParaRPr>
          </a:p>
        </p:txBody>
      </p:sp>
      <p:sp>
        <p:nvSpPr>
          <p:cNvPr id="2" name="Freeform 2">
            <a:extLst>
              <a:ext uri="{FF2B5EF4-FFF2-40B4-BE49-F238E27FC236}">
                <a16:creationId xmlns:a16="http://schemas.microsoft.com/office/drawing/2014/main" id="{852F3BF2-234F-7542-830F-41CE0F528F6B}"/>
              </a:ext>
            </a:extLst>
          </p:cNvPr>
          <p:cNvSpPr>
            <a:spLocks noChangeArrowheads="1"/>
          </p:cNvSpPr>
          <p:nvPr/>
        </p:nvSpPr>
        <p:spPr bwMode="auto">
          <a:xfrm>
            <a:off x="5318498" y="4231367"/>
            <a:ext cx="2934715" cy="2121592"/>
          </a:xfrm>
          <a:custGeom>
            <a:avLst/>
            <a:gdLst>
              <a:gd name="T0" fmla="*/ 1609 w 4155"/>
              <a:gd name="T1" fmla="*/ 1414 h 3005"/>
              <a:gd name="T2" fmla="*/ 1609 w 4155"/>
              <a:gd name="T3" fmla="*/ 974 h 3005"/>
              <a:gd name="T4" fmla="*/ 1609 w 4155"/>
              <a:gd name="T5" fmla="*/ 974 h 3005"/>
              <a:gd name="T6" fmla="*/ 1530 w 4155"/>
              <a:gd name="T7" fmla="*/ 931 h 3005"/>
              <a:gd name="T8" fmla="*/ 32 w 4155"/>
              <a:gd name="T9" fmla="*/ 1914 h 3005"/>
              <a:gd name="T10" fmla="*/ 32 w 4155"/>
              <a:gd name="T11" fmla="*/ 1914 h 3005"/>
              <a:gd name="T12" fmla="*/ 32 w 4155"/>
              <a:gd name="T13" fmla="*/ 1999 h 3005"/>
              <a:gd name="T14" fmla="*/ 1530 w 4155"/>
              <a:gd name="T15" fmla="*/ 2982 h 3005"/>
              <a:gd name="T16" fmla="*/ 1530 w 4155"/>
              <a:gd name="T17" fmla="*/ 2982 h 3005"/>
              <a:gd name="T18" fmla="*/ 1609 w 4155"/>
              <a:gd name="T19" fmla="*/ 2939 h 3005"/>
              <a:gd name="T20" fmla="*/ 1609 w 4155"/>
              <a:gd name="T21" fmla="*/ 2548 h 3005"/>
              <a:gd name="T22" fmla="*/ 1609 w 4155"/>
              <a:gd name="T23" fmla="*/ 2548 h 3005"/>
              <a:gd name="T24" fmla="*/ 2581 w 4155"/>
              <a:gd name="T25" fmla="*/ 2354 h 3005"/>
              <a:gd name="T26" fmla="*/ 2581 w 4155"/>
              <a:gd name="T27" fmla="*/ 2354 h 3005"/>
              <a:gd name="T28" fmla="*/ 3408 w 4155"/>
              <a:gd name="T29" fmla="*/ 1802 h 3005"/>
              <a:gd name="T30" fmla="*/ 3408 w 4155"/>
              <a:gd name="T31" fmla="*/ 1802 h 3005"/>
              <a:gd name="T32" fmla="*/ 3960 w 4155"/>
              <a:gd name="T33" fmla="*/ 975 h 3005"/>
              <a:gd name="T34" fmla="*/ 3960 w 4155"/>
              <a:gd name="T35" fmla="*/ 975 h 3005"/>
              <a:gd name="T36" fmla="*/ 4154 w 4155"/>
              <a:gd name="T37" fmla="*/ 0 h 3005"/>
              <a:gd name="T38" fmla="*/ 3020 w 4155"/>
              <a:gd name="T39" fmla="*/ 0 h 3005"/>
              <a:gd name="T40" fmla="*/ 3020 w 4155"/>
              <a:gd name="T41" fmla="*/ 0 h 3005"/>
              <a:gd name="T42" fmla="*/ 2912 w 4155"/>
              <a:gd name="T43" fmla="*/ 541 h 3005"/>
              <a:gd name="T44" fmla="*/ 2912 w 4155"/>
              <a:gd name="T45" fmla="*/ 541 h 3005"/>
              <a:gd name="T46" fmla="*/ 2606 w 4155"/>
              <a:gd name="T47" fmla="*/ 1000 h 3005"/>
              <a:gd name="T48" fmla="*/ 2606 w 4155"/>
              <a:gd name="T49" fmla="*/ 1000 h 3005"/>
              <a:gd name="T50" fmla="*/ 2147 w 4155"/>
              <a:gd name="T51" fmla="*/ 1306 h 3005"/>
              <a:gd name="T52" fmla="*/ 2147 w 4155"/>
              <a:gd name="T53" fmla="*/ 1306 h 3005"/>
              <a:gd name="T54" fmla="*/ 1609 w 4155"/>
              <a:gd name="T55" fmla="*/ 1414 h 3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55" h="3005">
                <a:moveTo>
                  <a:pt x="1609" y="1414"/>
                </a:moveTo>
                <a:lnTo>
                  <a:pt x="1609" y="974"/>
                </a:lnTo>
                <a:lnTo>
                  <a:pt x="1609" y="974"/>
                </a:lnTo>
                <a:cubicBezTo>
                  <a:pt x="1609" y="933"/>
                  <a:pt x="1564" y="909"/>
                  <a:pt x="1530" y="931"/>
                </a:cubicBezTo>
                <a:lnTo>
                  <a:pt x="32" y="1914"/>
                </a:lnTo>
                <a:lnTo>
                  <a:pt x="32" y="1914"/>
                </a:lnTo>
                <a:cubicBezTo>
                  <a:pt x="0" y="1934"/>
                  <a:pt x="0" y="1979"/>
                  <a:pt x="32" y="1999"/>
                </a:cubicBezTo>
                <a:lnTo>
                  <a:pt x="1530" y="2982"/>
                </a:lnTo>
                <a:lnTo>
                  <a:pt x="1530" y="2982"/>
                </a:lnTo>
                <a:cubicBezTo>
                  <a:pt x="1564" y="3004"/>
                  <a:pt x="1609" y="2980"/>
                  <a:pt x="1609" y="2939"/>
                </a:cubicBezTo>
                <a:lnTo>
                  <a:pt x="1609" y="2548"/>
                </a:lnTo>
                <a:lnTo>
                  <a:pt x="1609" y="2548"/>
                </a:lnTo>
                <a:cubicBezTo>
                  <a:pt x="1943" y="2548"/>
                  <a:pt x="2273" y="2482"/>
                  <a:pt x="2581" y="2354"/>
                </a:cubicBezTo>
                <a:lnTo>
                  <a:pt x="2581" y="2354"/>
                </a:lnTo>
                <a:cubicBezTo>
                  <a:pt x="2891" y="2226"/>
                  <a:pt x="3172" y="2039"/>
                  <a:pt x="3408" y="1802"/>
                </a:cubicBezTo>
                <a:lnTo>
                  <a:pt x="3408" y="1802"/>
                </a:lnTo>
                <a:cubicBezTo>
                  <a:pt x="3645" y="1566"/>
                  <a:pt x="3833" y="1284"/>
                  <a:pt x="3960" y="975"/>
                </a:cubicBezTo>
                <a:lnTo>
                  <a:pt x="3960" y="975"/>
                </a:lnTo>
                <a:cubicBezTo>
                  <a:pt x="4088" y="666"/>
                  <a:pt x="4154" y="335"/>
                  <a:pt x="4154" y="0"/>
                </a:cubicBezTo>
                <a:lnTo>
                  <a:pt x="3020" y="0"/>
                </a:lnTo>
                <a:lnTo>
                  <a:pt x="3020" y="0"/>
                </a:lnTo>
                <a:cubicBezTo>
                  <a:pt x="3020" y="186"/>
                  <a:pt x="2983" y="369"/>
                  <a:pt x="2912" y="541"/>
                </a:cubicBezTo>
                <a:lnTo>
                  <a:pt x="2912" y="541"/>
                </a:lnTo>
                <a:cubicBezTo>
                  <a:pt x="2841" y="712"/>
                  <a:pt x="2737" y="868"/>
                  <a:pt x="2606" y="1000"/>
                </a:cubicBezTo>
                <a:lnTo>
                  <a:pt x="2606" y="1000"/>
                </a:lnTo>
                <a:cubicBezTo>
                  <a:pt x="2474" y="1131"/>
                  <a:pt x="2319" y="1235"/>
                  <a:pt x="2147" y="1306"/>
                </a:cubicBezTo>
                <a:lnTo>
                  <a:pt x="2147" y="1306"/>
                </a:lnTo>
                <a:cubicBezTo>
                  <a:pt x="1977" y="1377"/>
                  <a:pt x="1794" y="1413"/>
                  <a:pt x="1609" y="1414"/>
                </a:cubicBezTo>
              </a:path>
            </a:pathLst>
          </a:custGeom>
          <a:solidFill>
            <a:srgbClr val="002060"/>
          </a:solidFill>
          <a:ln>
            <a:noFill/>
          </a:ln>
          <a:effectLst/>
        </p:spPr>
        <p:txBody>
          <a:bodyPr wrap="none" anchor="ctr"/>
          <a:lstStyle/>
          <a:p>
            <a:endParaRPr lang="en-US" sz="3266">
              <a:latin typeface="Calibri" panose="020F0502020204030204" pitchFamily="34" charset="0"/>
              <a:ea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8AED1D57-C921-6F4B-9C50-2739CFC253B9}"/>
              </a:ext>
            </a:extLst>
          </p:cNvPr>
          <p:cNvSpPr>
            <a:spLocks noChangeArrowheads="1"/>
          </p:cNvSpPr>
          <p:nvPr/>
        </p:nvSpPr>
        <p:spPr bwMode="auto">
          <a:xfrm>
            <a:off x="6458735" y="1972695"/>
            <a:ext cx="2121594" cy="2934715"/>
          </a:xfrm>
          <a:custGeom>
            <a:avLst/>
            <a:gdLst>
              <a:gd name="T0" fmla="*/ 1414 w 3005"/>
              <a:gd name="T1" fmla="*/ 2545 h 4155"/>
              <a:gd name="T2" fmla="*/ 975 w 3005"/>
              <a:gd name="T3" fmla="*/ 2545 h 4155"/>
              <a:gd name="T4" fmla="*/ 975 w 3005"/>
              <a:gd name="T5" fmla="*/ 2545 h 4155"/>
              <a:gd name="T6" fmla="*/ 932 w 3005"/>
              <a:gd name="T7" fmla="*/ 2623 h 4155"/>
              <a:gd name="T8" fmla="*/ 1915 w 3005"/>
              <a:gd name="T9" fmla="*/ 4123 h 4155"/>
              <a:gd name="T10" fmla="*/ 1915 w 3005"/>
              <a:gd name="T11" fmla="*/ 4123 h 4155"/>
              <a:gd name="T12" fmla="*/ 1999 w 3005"/>
              <a:gd name="T13" fmla="*/ 4123 h 4155"/>
              <a:gd name="T14" fmla="*/ 2982 w 3005"/>
              <a:gd name="T15" fmla="*/ 2623 h 4155"/>
              <a:gd name="T16" fmla="*/ 2982 w 3005"/>
              <a:gd name="T17" fmla="*/ 2623 h 4155"/>
              <a:gd name="T18" fmla="*/ 2940 w 3005"/>
              <a:gd name="T19" fmla="*/ 2545 h 4155"/>
              <a:gd name="T20" fmla="*/ 2549 w 3005"/>
              <a:gd name="T21" fmla="*/ 2545 h 4155"/>
              <a:gd name="T22" fmla="*/ 2549 w 3005"/>
              <a:gd name="T23" fmla="*/ 2545 h 4155"/>
              <a:gd name="T24" fmla="*/ 2355 w 3005"/>
              <a:gd name="T25" fmla="*/ 1573 h 4155"/>
              <a:gd name="T26" fmla="*/ 2355 w 3005"/>
              <a:gd name="T27" fmla="*/ 1573 h 4155"/>
              <a:gd name="T28" fmla="*/ 1803 w 3005"/>
              <a:gd name="T29" fmla="*/ 746 h 4155"/>
              <a:gd name="T30" fmla="*/ 1803 w 3005"/>
              <a:gd name="T31" fmla="*/ 746 h 4155"/>
              <a:gd name="T32" fmla="*/ 976 w 3005"/>
              <a:gd name="T33" fmla="*/ 193 h 4155"/>
              <a:gd name="T34" fmla="*/ 976 w 3005"/>
              <a:gd name="T35" fmla="*/ 193 h 4155"/>
              <a:gd name="T36" fmla="*/ 0 w 3005"/>
              <a:gd name="T37" fmla="*/ 0 h 4155"/>
              <a:gd name="T38" fmla="*/ 0 w 3005"/>
              <a:gd name="T39" fmla="*/ 1134 h 4155"/>
              <a:gd name="T40" fmla="*/ 0 w 3005"/>
              <a:gd name="T41" fmla="*/ 1134 h 4155"/>
              <a:gd name="T42" fmla="*/ 542 w 3005"/>
              <a:gd name="T43" fmla="*/ 1242 h 4155"/>
              <a:gd name="T44" fmla="*/ 542 w 3005"/>
              <a:gd name="T45" fmla="*/ 1242 h 4155"/>
              <a:gd name="T46" fmla="*/ 1000 w 3005"/>
              <a:gd name="T47" fmla="*/ 1548 h 4155"/>
              <a:gd name="T48" fmla="*/ 1000 w 3005"/>
              <a:gd name="T49" fmla="*/ 1548 h 4155"/>
              <a:gd name="T50" fmla="*/ 1307 w 3005"/>
              <a:gd name="T51" fmla="*/ 2006 h 4155"/>
              <a:gd name="T52" fmla="*/ 1307 w 3005"/>
              <a:gd name="T53" fmla="*/ 2006 h 4155"/>
              <a:gd name="T54" fmla="*/ 1414 w 3005"/>
              <a:gd name="T55" fmla="*/ 2545 h 4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05" h="4155">
                <a:moveTo>
                  <a:pt x="1414" y="2545"/>
                </a:moveTo>
                <a:lnTo>
                  <a:pt x="975" y="2545"/>
                </a:lnTo>
                <a:lnTo>
                  <a:pt x="975" y="2545"/>
                </a:lnTo>
                <a:cubicBezTo>
                  <a:pt x="934" y="2545"/>
                  <a:pt x="909" y="2589"/>
                  <a:pt x="932" y="2623"/>
                </a:cubicBezTo>
                <a:lnTo>
                  <a:pt x="1915" y="4123"/>
                </a:lnTo>
                <a:lnTo>
                  <a:pt x="1915" y="4123"/>
                </a:lnTo>
                <a:cubicBezTo>
                  <a:pt x="1934" y="4154"/>
                  <a:pt x="1980" y="4154"/>
                  <a:pt x="1999" y="4123"/>
                </a:cubicBezTo>
                <a:lnTo>
                  <a:pt x="2982" y="2623"/>
                </a:lnTo>
                <a:lnTo>
                  <a:pt x="2982" y="2623"/>
                </a:lnTo>
                <a:cubicBezTo>
                  <a:pt x="3004" y="2589"/>
                  <a:pt x="2980" y="2545"/>
                  <a:pt x="2940" y="2545"/>
                </a:cubicBezTo>
                <a:lnTo>
                  <a:pt x="2549" y="2545"/>
                </a:lnTo>
                <a:lnTo>
                  <a:pt x="2549" y="2545"/>
                </a:lnTo>
                <a:cubicBezTo>
                  <a:pt x="2548" y="2211"/>
                  <a:pt x="2483" y="1880"/>
                  <a:pt x="2355" y="1573"/>
                </a:cubicBezTo>
                <a:lnTo>
                  <a:pt x="2355" y="1573"/>
                </a:lnTo>
                <a:cubicBezTo>
                  <a:pt x="2227" y="1264"/>
                  <a:pt x="2039" y="982"/>
                  <a:pt x="1803" y="746"/>
                </a:cubicBezTo>
                <a:lnTo>
                  <a:pt x="1803" y="746"/>
                </a:lnTo>
                <a:cubicBezTo>
                  <a:pt x="1566" y="509"/>
                  <a:pt x="1285" y="322"/>
                  <a:pt x="976" y="193"/>
                </a:cubicBezTo>
                <a:lnTo>
                  <a:pt x="976" y="193"/>
                </a:lnTo>
                <a:cubicBezTo>
                  <a:pt x="666" y="66"/>
                  <a:pt x="335" y="0"/>
                  <a:pt x="0" y="0"/>
                </a:cubicBezTo>
                <a:lnTo>
                  <a:pt x="0" y="1134"/>
                </a:lnTo>
                <a:lnTo>
                  <a:pt x="0" y="1134"/>
                </a:lnTo>
                <a:cubicBezTo>
                  <a:pt x="186" y="1134"/>
                  <a:pt x="370" y="1171"/>
                  <a:pt x="542" y="1242"/>
                </a:cubicBezTo>
                <a:lnTo>
                  <a:pt x="542" y="1242"/>
                </a:lnTo>
                <a:cubicBezTo>
                  <a:pt x="713" y="1313"/>
                  <a:pt x="869" y="1417"/>
                  <a:pt x="1000" y="1548"/>
                </a:cubicBezTo>
                <a:lnTo>
                  <a:pt x="1000" y="1548"/>
                </a:lnTo>
                <a:cubicBezTo>
                  <a:pt x="1132" y="1680"/>
                  <a:pt x="1236" y="1835"/>
                  <a:pt x="1307" y="2006"/>
                </a:cubicBezTo>
                <a:lnTo>
                  <a:pt x="1307" y="2006"/>
                </a:lnTo>
                <a:cubicBezTo>
                  <a:pt x="1378" y="2176"/>
                  <a:pt x="1414" y="2359"/>
                  <a:pt x="1414" y="2545"/>
                </a:cubicBezTo>
              </a:path>
            </a:pathLst>
          </a:custGeom>
          <a:solidFill>
            <a:schemeClr val="accent4"/>
          </a:solidFill>
          <a:ln>
            <a:noFill/>
          </a:ln>
          <a:effectLst/>
        </p:spPr>
        <p:txBody>
          <a:bodyPr wrap="none" anchor="ctr"/>
          <a:lstStyle/>
          <a:p>
            <a:endParaRPr lang="en-US" sz="3266">
              <a:latin typeface="Calibri" panose="020F0502020204030204" pitchFamily="34" charset="0"/>
              <a:ea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949EA22C-7148-0848-B7C0-83C352511851}"/>
              </a:ext>
            </a:extLst>
          </p:cNvPr>
          <p:cNvSpPr>
            <a:spLocks noChangeArrowheads="1"/>
          </p:cNvSpPr>
          <p:nvPr/>
        </p:nvSpPr>
        <p:spPr bwMode="auto">
          <a:xfrm>
            <a:off x="4156451" y="1626885"/>
            <a:ext cx="2934715" cy="2121592"/>
          </a:xfrm>
          <a:custGeom>
            <a:avLst/>
            <a:gdLst>
              <a:gd name="T0" fmla="*/ 2545 w 4155"/>
              <a:gd name="T1" fmla="*/ 1590 h 3003"/>
              <a:gd name="T2" fmla="*/ 2545 w 4155"/>
              <a:gd name="T3" fmla="*/ 2030 h 3003"/>
              <a:gd name="T4" fmla="*/ 2545 w 4155"/>
              <a:gd name="T5" fmla="*/ 2030 h 3003"/>
              <a:gd name="T6" fmla="*/ 2624 w 4155"/>
              <a:gd name="T7" fmla="*/ 2072 h 3003"/>
              <a:gd name="T8" fmla="*/ 4123 w 4155"/>
              <a:gd name="T9" fmla="*/ 1090 h 3003"/>
              <a:gd name="T10" fmla="*/ 4123 w 4155"/>
              <a:gd name="T11" fmla="*/ 1090 h 3003"/>
              <a:gd name="T12" fmla="*/ 4123 w 4155"/>
              <a:gd name="T13" fmla="*/ 1005 h 3003"/>
              <a:gd name="T14" fmla="*/ 2624 w 4155"/>
              <a:gd name="T15" fmla="*/ 22 h 3003"/>
              <a:gd name="T16" fmla="*/ 2624 w 4155"/>
              <a:gd name="T17" fmla="*/ 22 h 3003"/>
              <a:gd name="T18" fmla="*/ 2545 w 4155"/>
              <a:gd name="T19" fmla="*/ 65 h 3003"/>
              <a:gd name="T20" fmla="*/ 2545 w 4155"/>
              <a:gd name="T21" fmla="*/ 455 h 3003"/>
              <a:gd name="T22" fmla="*/ 2545 w 4155"/>
              <a:gd name="T23" fmla="*/ 455 h 3003"/>
              <a:gd name="T24" fmla="*/ 1573 w 4155"/>
              <a:gd name="T25" fmla="*/ 649 h 3003"/>
              <a:gd name="T26" fmla="*/ 1573 w 4155"/>
              <a:gd name="T27" fmla="*/ 649 h 3003"/>
              <a:gd name="T28" fmla="*/ 746 w 4155"/>
              <a:gd name="T29" fmla="*/ 1202 h 3003"/>
              <a:gd name="T30" fmla="*/ 746 w 4155"/>
              <a:gd name="T31" fmla="*/ 1202 h 3003"/>
              <a:gd name="T32" fmla="*/ 194 w 4155"/>
              <a:gd name="T33" fmla="*/ 2029 h 3003"/>
              <a:gd name="T34" fmla="*/ 194 w 4155"/>
              <a:gd name="T35" fmla="*/ 2029 h 3003"/>
              <a:gd name="T36" fmla="*/ 0 w 4155"/>
              <a:gd name="T37" fmla="*/ 3002 h 3003"/>
              <a:gd name="T38" fmla="*/ 1134 w 4155"/>
              <a:gd name="T39" fmla="*/ 3002 h 3003"/>
              <a:gd name="T40" fmla="*/ 1134 w 4155"/>
              <a:gd name="T41" fmla="*/ 3002 h 3003"/>
              <a:gd name="T42" fmla="*/ 1242 w 4155"/>
              <a:gd name="T43" fmla="*/ 2461 h 3003"/>
              <a:gd name="T44" fmla="*/ 1242 w 4155"/>
              <a:gd name="T45" fmla="*/ 2461 h 3003"/>
              <a:gd name="T46" fmla="*/ 1548 w 4155"/>
              <a:gd name="T47" fmla="*/ 2004 h 3003"/>
              <a:gd name="T48" fmla="*/ 1548 w 4155"/>
              <a:gd name="T49" fmla="*/ 2004 h 3003"/>
              <a:gd name="T50" fmla="*/ 2007 w 4155"/>
              <a:gd name="T51" fmla="*/ 1697 h 3003"/>
              <a:gd name="T52" fmla="*/ 2007 w 4155"/>
              <a:gd name="T53" fmla="*/ 1697 h 3003"/>
              <a:gd name="T54" fmla="*/ 2545 w 4155"/>
              <a:gd name="T55" fmla="*/ 1590 h 3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55" h="3003">
                <a:moveTo>
                  <a:pt x="2545" y="1590"/>
                </a:moveTo>
                <a:lnTo>
                  <a:pt x="2545" y="2030"/>
                </a:lnTo>
                <a:lnTo>
                  <a:pt x="2545" y="2030"/>
                </a:lnTo>
                <a:cubicBezTo>
                  <a:pt x="2545" y="2071"/>
                  <a:pt x="2590" y="2094"/>
                  <a:pt x="2624" y="2072"/>
                </a:cubicBezTo>
                <a:lnTo>
                  <a:pt x="4123" y="1090"/>
                </a:lnTo>
                <a:lnTo>
                  <a:pt x="4123" y="1090"/>
                </a:lnTo>
                <a:cubicBezTo>
                  <a:pt x="4154" y="1070"/>
                  <a:pt x="4154" y="1025"/>
                  <a:pt x="4123" y="1005"/>
                </a:cubicBezTo>
                <a:lnTo>
                  <a:pt x="2624" y="22"/>
                </a:lnTo>
                <a:lnTo>
                  <a:pt x="2624" y="22"/>
                </a:lnTo>
                <a:cubicBezTo>
                  <a:pt x="2590" y="0"/>
                  <a:pt x="2545" y="24"/>
                  <a:pt x="2545" y="65"/>
                </a:cubicBezTo>
                <a:lnTo>
                  <a:pt x="2545" y="455"/>
                </a:lnTo>
                <a:lnTo>
                  <a:pt x="2545" y="455"/>
                </a:lnTo>
                <a:cubicBezTo>
                  <a:pt x="2212" y="455"/>
                  <a:pt x="1881" y="522"/>
                  <a:pt x="1573" y="649"/>
                </a:cubicBezTo>
                <a:lnTo>
                  <a:pt x="1573" y="649"/>
                </a:lnTo>
                <a:cubicBezTo>
                  <a:pt x="1264" y="777"/>
                  <a:pt x="983" y="965"/>
                  <a:pt x="746" y="1202"/>
                </a:cubicBezTo>
                <a:lnTo>
                  <a:pt x="746" y="1202"/>
                </a:lnTo>
                <a:cubicBezTo>
                  <a:pt x="509" y="1438"/>
                  <a:pt x="322" y="1719"/>
                  <a:pt x="194" y="2029"/>
                </a:cubicBezTo>
                <a:lnTo>
                  <a:pt x="194" y="2029"/>
                </a:lnTo>
                <a:cubicBezTo>
                  <a:pt x="66" y="2336"/>
                  <a:pt x="0" y="2668"/>
                  <a:pt x="0" y="3002"/>
                </a:cubicBezTo>
                <a:lnTo>
                  <a:pt x="1134" y="3002"/>
                </a:lnTo>
                <a:lnTo>
                  <a:pt x="1134" y="3002"/>
                </a:lnTo>
                <a:cubicBezTo>
                  <a:pt x="1134" y="2817"/>
                  <a:pt x="1171" y="2633"/>
                  <a:pt x="1242" y="2461"/>
                </a:cubicBezTo>
                <a:lnTo>
                  <a:pt x="1242" y="2461"/>
                </a:lnTo>
                <a:cubicBezTo>
                  <a:pt x="1313" y="2290"/>
                  <a:pt x="1418" y="2135"/>
                  <a:pt x="1548" y="2004"/>
                </a:cubicBezTo>
                <a:lnTo>
                  <a:pt x="1548" y="2004"/>
                </a:lnTo>
                <a:cubicBezTo>
                  <a:pt x="1680" y="1873"/>
                  <a:pt x="1836" y="1769"/>
                  <a:pt x="2007" y="1697"/>
                </a:cubicBezTo>
                <a:lnTo>
                  <a:pt x="2007" y="1697"/>
                </a:lnTo>
                <a:cubicBezTo>
                  <a:pt x="2178" y="1627"/>
                  <a:pt x="2360" y="1590"/>
                  <a:pt x="2545" y="1590"/>
                </a:cubicBezTo>
              </a:path>
            </a:pathLst>
          </a:custGeom>
          <a:solidFill>
            <a:srgbClr val="00B050"/>
          </a:solidFill>
          <a:ln>
            <a:noFill/>
          </a:ln>
          <a:effectLst/>
        </p:spPr>
        <p:txBody>
          <a:bodyPr wrap="none" anchor="ctr"/>
          <a:lstStyle/>
          <a:p>
            <a:endParaRPr lang="en-US" sz="3266">
              <a:latin typeface="Calibri" panose="020F0502020204030204" pitchFamily="34" charset="0"/>
              <a:ea typeface="Calibri" panose="020F0502020204030204" pitchFamily="34" charset="0"/>
              <a:cs typeface="Calibri" panose="020F0502020204030204" pitchFamily="34" charset="0"/>
            </a:endParaRPr>
          </a:p>
        </p:txBody>
      </p:sp>
      <p:sp>
        <p:nvSpPr>
          <p:cNvPr id="12" name="Freeform 8">
            <a:extLst>
              <a:ext uri="{FF2B5EF4-FFF2-40B4-BE49-F238E27FC236}">
                <a16:creationId xmlns:a16="http://schemas.microsoft.com/office/drawing/2014/main" id="{D0923563-14BD-5F44-ADA9-8BC27C2ECBD6}"/>
              </a:ext>
            </a:extLst>
          </p:cNvPr>
          <p:cNvSpPr>
            <a:spLocks noChangeArrowheads="1"/>
          </p:cNvSpPr>
          <p:nvPr/>
        </p:nvSpPr>
        <p:spPr bwMode="auto">
          <a:xfrm>
            <a:off x="3816870" y="3094245"/>
            <a:ext cx="1479821" cy="1137123"/>
          </a:xfrm>
          <a:custGeom>
            <a:avLst/>
            <a:gdLst>
              <a:gd name="T0" fmla="*/ 1004 w 2095"/>
              <a:gd name="T1" fmla="*/ 31 h 1609"/>
              <a:gd name="T2" fmla="*/ 1004 w 2095"/>
              <a:gd name="T3" fmla="*/ 31 h 1609"/>
              <a:gd name="T4" fmla="*/ 1090 w 2095"/>
              <a:gd name="T5" fmla="*/ 31 h 1609"/>
              <a:gd name="T6" fmla="*/ 2072 w 2095"/>
              <a:gd name="T7" fmla="*/ 1529 h 1609"/>
              <a:gd name="T8" fmla="*/ 2072 w 2095"/>
              <a:gd name="T9" fmla="*/ 1529 h 1609"/>
              <a:gd name="T10" fmla="*/ 2030 w 2095"/>
              <a:gd name="T11" fmla="*/ 1608 h 1609"/>
              <a:gd name="T12" fmla="*/ 65 w 2095"/>
              <a:gd name="T13" fmla="*/ 1608 h 1609"/>
              <a:gd name="T14" fmla="*/ 65 w 2095"/>
              <a:gd name="T15" fmla="*/ 1608 h 1609"/>
              <a:gd name="T16" fmla="*/ 22 w 2095"/>
              <a:gd name="T17" fmla="*/ 1529 h 1609"/>
              <a:gd name="T18" fmla="*/ 1004 w 2095"/>
              <a:gd name="T19" fmla="*/ 31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5" h="1609">
                <a:moveTo>
                  <a:pt x="1004" y="31"/>
                </a:moveTo>
                <a:lnTo>
                  <a:pt x="1004" y="31"/>
                </a:lnTo>
                <a:cubicBezTo>
                  <a:pt x="1025" y="0"/>
                  <a:pt x="1070" y="0"/>
                  <a:pt x="1090" y="31"/>
                </a:cubicBezTo>
                <a:lnTo>
                  <a:pt x="2072" y="1529"/>
                </a:lnTo>
                <a:lnTo>
                  <a:pt x="2072" y="1529"/>
                </a:lnTo>
                <a:cubicBezTo>
                  <a:pt x="2094" y="1564"/>
                  <a:pt x="2071" y="1608"/>
                  <a:pt x="2030" y="1608"/>
                </a:cubicBezTo>
                <a:lnTo>
                  <a:pt x="65" y="1608"/>
                </a:lnTo>
                <a:lnTo>
                  <a:pt x="65" y="1608"/>
                </a:lnTo>
                <a:cubicBezTo>
                  <a:pt x="24" y="1608"/>
                  <a:pt x="0" y="1564"/>
                  <a:pt x="22" y="1529"/>
                </a:cubicBezTo>
                <a:lnTo>
                  <a:pt x="1004" y="31"/>
                </a:lnTo>
              </a:path>
            </a:pathLst>
          </a:custGeom>
          <a:solidFill>
            <a:srgbClr val="FF0000"/>
          </a:solidFill>
          <a:ln>
            <a:noFill/>
          </a:ln>
          <a:effectLst/>
        </p:spPr>
        <p:txBody>
          <a:bodyPr wrap="none" anchor="ctr"/>
          <a:lstStyle/>
          <a:p>
            <a:endParaRPr lang="en-US" sz="3266">
              <a:latin typeface="Calibri" panose="020F0502020204030204" pitchFamily="34" charset="0"/>
              <a:ea typeface="Calibri" panose="020F0502020204030204" pitchFamily="34" charset="0"/>
              <a:cs typeface="Calibri" panose="020F0502020204030204" pitchFamily="34" charset="0"/>
            </a:endParaRPr>
          </a:p>
        </p:txBody>
      </p:sp>
      <p:sp>
        <p:nvSpPr>
          <p:cNvPr id="16" name="Subtitle 2">
            <a:extLst>
              <a:ext uri="{FF2B5EF4-FFF2-40B4-BE49-F238E27FC236}">
                <a16:creationId xmlns:a16="http://schemas.microsoft.com/office/drawing/2014/main" id="{99141E2C-25FA-1049-8CA1-F152694464CC}"/>
              </a:ext>
            </a:extLst>
          </p:cNvPr>
          <p:cNvSpPr txBox="1">
            <a:spLocks/>
          </p:cNvSpPr>
          <p:nvPr/>
        </p:nvSpPr>
        <p:spPr>
          <a:xfrm>
            <a:off x="1058411" y="4817058"/>
            <a:ext cx="2775566" cy="129772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Comparison of </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mTB</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Tobacco intervention with behavior support</a:t>
            </a:r>
          </a:p>
          <a:p>
            <a:pPr algn="r">
              <a:lnSpc>
                <a:spcPts val="1750"/>
              </a:lnSpc>
            </a:pPr>
            <a:r>
              <a:rPr lang="en-US" b="1" dirty="0">
                <a:solidFill>
                  <a:schemeClr val="accent1"/>
                </a:solidFill>
                <a:latin typeface="Calibri" panose="020F0502020204030204" pitchFamily="34" charset="0"/>
                <a:ea typeface="Calibri" panose="020F0502020204030204" pitchFamily="34" charset="0"/>
                <a:cs typeface="Calibri" panose="020F0502020204030204" pitchFamily="34" charset="0"/>
              </a:rPr>
              <a:t>(Non-inferiority trial)</a:t>
            </a:r>
          </a:p>
        </p:txBody>
      </p:sp>
      <p:sp>
        <p:nvSpPr>
          <p:cNvPr id="17" name="TextBox 16">
            <a:extLst>
              <a:ext uri="{FF2B5EF4-FFF2-40B4-BE49-F238E27FC236}">
                <a16:creationId xmlns:a16="http://schemas.microsoft.com/office/drawing/2014/main" id="{D989FFF5-9C83-A64A-9CB3-7A01387A9993}"/>
              </a:ext>
            </a:extLst>
          </p:cNvPr>
          <p:cNvSpPr txBox="1"/>
          <p:nvPr/>
        </p:nvSpPr>
        <p:spPr>
          <a:xfrm>
            <a:off x="2584917" y="4356815"/>
            <a:ext cx="1249060" cy="461665"/>
          </a:xfrm>
          <a:prstGeom prst="rect">
            <a:avLst/>
          </a:prstGeom>
          <a:noFill/>
        </p:spPr>
        <p:txBody>
          <a:bodyPr wrap="none" rtlCol="0" anchor="b" anchorCtr="0">
            <a:spAutoFit/>
          </a:bodyPr>
          <a:lstStyle/>
          <a:p>
            <a:pPr algn="r"/>
            <a:r>
              <a:rPr lang="en-US" sz="2400" b="1" u="sng" dirty="0">
                <a:solidFill>
                  <a:schemeClr val="tx1"/>
                </a:solidFill>
                <a:latin typeface="Calibri" panose="020F0502020204030204" pitchFamily="34" charset="0"/>
                <a:ea typeface="Calibri" panose="020F0502020204030204" pitchFamily="34" charset="0"/>
                <a:cs typeface="Calibri" panose="020F0502020204030204" pitchFamily="34" charset="0"/>
              </a:rPr>
              <a:t>PHASE 4</a:t>
            </a:r>
          </a:p>
        </p:txBody>
      </p:sp>
      <p:sp>
        <p:nvSpPr>
          <p:cNvPr id="19" name="Subtitle 2">
            <a:extLst>
              <a:ext uri="{FF2B5EF4-FFF2-40B4-BE49-F238E27FC236}">
                <a16:creationId xmlns:a16="http://schemas.microsoft.com/office/drawing/2014/main" id="{E30CB2BB-A07A-E94D-BB82-00ABEF4ACF27}"/>
              </a:ext>
            </a:extLst>
          </p:cNvPr>
          <p:cNvSpPr txBox="1">
            <a:spLocks/>
          </p:cNvSpPr>
          <p:nvPr/>
        </p:nvSpPr>
        <p:spPr>
          <a:xfrm>
            <a:off x="8375189" y="2090893"/>
            <a:ext cx="2775566" cy="1297728"/>
          </a:xfrm>
          <a:prstGeom prst="rect">
            <a:avLst/>
          </a:prstGeom>
          <a:ln w="38100">
            <a:solidFill>
              <a:schemeClr val="bg1"/>
            </a:solidFill>
          </a:ln>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Pilot at 2 TB sites to test feasibility and acceptability of intervention</a:t>
            </a:r>
          </a:p>
          <a:p>
            <a:pPr algn="l">
              <a:lnSpc>
                <a:spcPts val="1750"/>
              </a:lnSpc>
            </a:pPr>
            <a:r>
              <a:rPr lang="en-US" b="1" dirty="0">
                <a:solidFill>
                  <a:schemeClr val="accent1"/>
                </a:solidFill>
                <a:latin typeface="Calibri" panose="020F0502020204030204" pitchFamily="34" charset="0"/>
                <a:ea typeface="Calibri" panose="020F0502020204030204" pitchFamily="34" charset="0"/>
                <a:cs typeface="Calibri" panose="020F0502020204030204" pitchFamily="34" charset="0"/>
              </a:rPr>
              <a:t>(Pilot trial)</a:t>
            </a:r>
          </a:p>
        </p:txBody>
      </p:sp>
      <p:sp>
        <p:nvSpPr>
          <p:cNvPr id="20" name="TextBox 19">
            <a:extLst>
              <a:ext uri="{FF2B5EF4-FFF2-40B4-BE49-F238E27FC236}">
                <a16:creationId xmlns:a16="http://schemas.microsoft.com/office/drawing/2014/main" id="{36DB317D-5C9A-D040-BED0-9C3C8CE63766}"/>
              </a:ext>
            </a:extLst>
          </p:cNvPr>
          <p:cNvSpPr txBox="1"/>
          <p:nvPr/>
        </p:nvSpPr>
        <p:spPr>
          <a:xfrm>
            <a:off x="8375189" y="1630650"/>
            <a:ext cx="1249060" cy="461665"/>
          </a:xfrm>
          <a:prstGeom prst="rect">
            <a:avLst/>
          </a:prstGeom>
          <a:noFill/>
        </p:spPr>
        <p:txBody>
          <a:bodyPr wrap="square" rtlCol="0" anchor="b" anchorCtr="0">
            <a:spAutoFit/>
          </a:bodyPr>
          <a:lstStyle/>
          <a:p>
            <a:r>
              <a:rPr lang="en-US" sz="2400" b="1" u="sng" dirty="0">
                <a:solidFill>
                  <a:schemeClr val="tx1"/>
                </a:solidFill>
                <a:latin typeface="Calibri" panose="020F0502020204030204" pitchFamily="34" charset="0"/>
                <a:ea typeface="Calibri" panose="020F0502020204030204" pitchFamily="34" charset="0"/>
                <a:cs typeface="Calibri" panose="020F0502020204030204" pitchFamily="34" charset="0"/>
              </a:rPr>
              <a:t>PHASE 2</a:t>
            </a:r>
          </a:p>
        </p:txBody>
      </p:sp>
      <p:sp>
        <p:nvSpPr>
          <p:cNvPr id="22" name="Subtitle 2">
            <a:extLst>
              <a:ext uri="{FF2B5EF4-FFF2-40B4-BE49-F238E27FC236}">
                <a16:creationId xmlns:a16="http://schemas.microsoft.com/office/drawing/2014/main" id="{1CBDDEB5-78D2-0A41-8BBD-02488D41012F}"/>
              </a:ext>
            </a:extLst>
          </p:cNvPr>
          <p:cNvSpPr txBox="1">
            <a:spLocks/>
          </p:cNvSpPr>
          <p:nvPr/>
        </p:nvSpPr>
        <p:spPr>
          <a:xfrm>
            <a:off x="8529934" y="4957735"/>
            <a:ext cx="2775566" cy="1066895"/>
          </a:xfrm>
          <a:prstGeom prst="rect">
            <a:avLst/>
          </a:prstGeom>
          <a:noFill/>
          <a:ln w="57150">
            <a:solidFill>
              <a:schemeClr val="bg1"/>
            </a:solidFill>
          </a:ln>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Comparison of </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mTB</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Tobacco intervention with usual care</a:t>
            </a:r>
          </a:p>
          <a:p>
            <a:pPr algn="l">
              <a:lnSpc>
                <a:spcPts val="1750"/>
              </a:lnSpc>
            </a:pPr>
            <a:r>
              <a:rPr lang="en-US" b="1" dirty="0">
                <a:solidFill>
                  <a:schemeClr val="accent1"/>
                </a:solidFill>
                <a:latin typeface="Calibri" panose="020F0502020204030204" pitchFamily="34" charset="0"/>
                <a:ea typeface="Calibri" panose="020F0502020204030204" pitchFamily="34" charset="0"/>
                <a:cs typeface="Calibri" panose="020F0502020204030204" pitchFamily="34" charset="0"/>
              </a:rPr>
              <a:t>(Superiority trial)</a:t>
            </a:r>
          </a:p>
        </p:txBody>
      </p:sp>
      <p:sp>
        <p:nvSpPr>
          <p:cNvPr id="23" name="TextBox 22">
            <a:extLst>
              <a:ext uri="{FF2B5EF4-FFF2-40B4-BE49-F238E27FC236}">
                <a16:creationId xmlns:a16="http://schemas.microsoft.com/office/drawing/2014/main" id="{CBC446EE-5B5E-AC4D-B503-04D093BDCA75}"/>
              </a:ext>
            </a:extLst>
          </p:cNvPr>
          <p:cNvSpPr txBox="1"/>
          <p:nvPr/>
        </p:nvSpPr>
        <p:spPr>
          <a:xfrm>
            <a:off x="8529934" y="4497492"/>
            <a:ext cx="1249060" cy="461665"/>
          </a:xfrm>
          <a:prstGeom prst="rect">
            <a:avLst/>
          </a:prstGeom>
          <a:noFill/>
        </p:spPr>
        <p:txBody>
          <a:bodyPr wrap="none" rtlCol="0" anchor="b" anchorCtr="0">
            <a:spAutoFit/>
          </a:bodyPr>
          <a:lstStyle/>
          <a:p>
            <a:r>
              <a:rPr lang="en-US" sz="2400" b="1" u="sng" dirty="0">
                <a:solidFill>
                  <a:schemeClr val="tx1"/>
                </a:solidFill>
                <a:latin typeface="Calibri" panose="020F0502020204030204" pitchFamily="34" charset="0"/>
                <a:ea typeface="Calibri" panose="020F0502020204030204" pitchFamily="34" charset="0"/>
                <a:cs typeface="Calibri" panose="020F0502020204030204" pitchFamily="34" charset="0"/>
              </a:rPr>
              <a:t>PHASE 3</a:t>
            </a:r>
          </a:p>
        </p:txBody>
      </p:sp>
      <p:sp>
        <p:nvSpPr>
          <p:cNvPr id="24" name="TextBox 23">
            <a:extLst>
              <a:ext uri="{FF2B5EF4-FFF2-40B4-BE49-F238E27FC236}">
                <a16:creationId xmlns:a16="http://schemas.microsoft.com/office/drawing/2014/main" id="{1C8F9C85-49D8-7E4E-9E52-8DC742C293AF}"/>
              </a:ext>
            </a:extLst>
          </p:cNvPr>
          <p:cNvSpPr txBox="1"/>
          <p:nvPr/>
        </p:nvSpPr>
        <p:spPr>
          <a:xfrm>
            <a:off x="5925496" y="2086975"/>
            <a:ext cx="579006" cy="553998"/>
          </a:xfrm>
          <a:prstGeom prst="rect">
            <a:avLst/>
          </a:prstGeom>
          <a:noFill/>
        </p:spPr>
        <p:txBody>
          <a:bodyPr wrap="none" rtlCol="0" anchor="ctr">
            <a:spAutoFit/>
          </a:bodyPr>
          <a:lstStyle/>
          <a:p>
            <a:pPr algn="ctr"/>
            <a:r>
              <a:rPr lang="en-US" sz="3000" b="1" dirty="0">
                <a:solidFill>
                  <a:schemeClr val="bg1"/>
                </a:solidFill>
                <a:latin typeface="Calibri" panose="020F0502020204030204" pitchFamily="34" charset="0"/>
                <a:ea typeface="Calibri" panose="020F0502020204030204" pitchFamily="34" charset="0"/>
                <a:cs typeface="Calibri" panose="020F0502020204030204" pitchFamily="34" charset="0"/>
              </a:rPr>
              <a:t>01</a:t>
            </a:r>
          </a:p>
        </p:txBody>
      </p:sp>
      <p:sp>
        <p:nvSpPr>
          <p:cNvPr id="25" name="TextBox 24">
            <a:extLst>
              <a:ext uri="{FF2B5EF4-FFF2-40B4-BE49-F238E27FC236}">
                <a16:creationId xmlns:a16="http://schemas.microsoft.com/office/drawing/2014/main" id="{2A0F74FC-8398-FB4C-B28E-EC1C210D680E}"/>
              </a:ext>
            </a:extLst>
          </p:cNvPr>
          <p:cNvSpPr txBox="1"/>
          <p:nvPr/>
        </p:nvSpPr>
        <p:spPr>
          <a:xfrm>
            <a:off x="7565893" y="3713894"/>
            <a:ext cx="575799" cy="553998"/>
          </a:xfrm>
          <a:prstGeom prst="rect">
            <a:avLst/>
          </a:prstGeom>
          <a:noFill/>
        </p:spPr>
        <p:txBody>
          <a:bodyPr wrap="none" rtlCol="0" anchor="ctr">
            <a:spAutoFit/>
          </a:bodyPr>
          <a:lstStyle/>
          <a:p>
            <a:pPr algn="ctr"/>
            <a:r>
              <a:rPr lang="en-US" sz="3000" b="1" dirty="0">
                <a:solidFill>
                  <a:schemeClr val="bg1"/>
                </a:solidFill>
                <a:latin typeface="Calibri" panose="020F0502020204030204" pitchFamily="34" charset="0"/>
                <a:ea typeface="Calibri" panose="020F0502020204030204" pitchFamily="34" charset="0"/>
                <a:cs typeface="Calibri" panose="020F0502020204030204" pitchFamily="34" charset="0"/>
              </a:rPr>
              <a:t>02</a:t>
            </a:r>
          </a:p>
        </p:txBody>
      </p:sp>
      <p:sp>
        <p:nvSpPr>
          <p:cNvPr id="26" name="TextBox 25">
            <a:extLst>
              <a:ext uri="{FF2B5EF4-FFF2-40B4-BE49-F238E27FC236}">
                <a16:creationId xmlns:a16="http://schemas.microsoft.com/office/drawing/2014/main" id="{73803843-432C-904A-B78D-212825195692}"/>
              </a:ext>
            </a:extLst>
          </p:cNvPr>
          <p:cNvSpPr txBox="1"/>
          <p:nvPr/>
        </p:nvSpPr>
        <p:spPr>
          <a:xfrm>
            <a:off x="6063665" y="5370502"/>
            <a:ext cx="575799" cy="553998"/>
          </a:xfrm>
          <a:prstGeom prst="rect">
            <a:avLst/>
          </a:prstGeom>
          <a:noFill/>
        </p:spPr>
        <p:txBody>
          <a:bodyPr wrap="none" rtlCol="0" anchor="ctr">
            <a:spAutoFit/>
          </a:bodyPr>
          <a:lstStyle/>
          <a:p>
            <a:pPr algn="ctr"/>
            <a:r>
              <a:rPr lang="en-US" sz="3000" b="1" dirty="0">
                <a:solidFill>
                  <a:schemeClr val="bg1"/>
                </a:solidFill>
                <a:latin typeface="Calibri" panose="020F0502020204030204" pitchFamily="34" charset="0"/>
                <a:ea typeface="Calibri" panose="020F0502020204030204" pitchFamily="34" charset="0"/>
                <a:cs typeface="Calibri" panose="020F0502020204030204" pitchFamily="34" charset="0"/>
              </a:rPr>
              <a:t>03</a:t>
            </a:r>
          </a:p>
        </p:txBody>
      </p:sp>
      <p:sp>
        <p:nvSpPr>
          <p:cNvPr id="27" name="TextBox 26">
            <a:extLst>
              <a:ext uri="{FF2B5EF4-FFF2-40B4-BE49-F238E27FC236}">
                <a16:creationId xmlns:a16="http://schemas.microsoft.com/office/drawing/2014/main" id="{8A9C2A7E-95FF-AE48-B63A-D4A669D32764}"/>
              </a:ext>
            </a:extLst>
          </p:cNvPr>
          <p:cNvSpPr txBox="1"/>
          <p:nvPr/>
        </p:nvSpPr>
        <p:spPr>
          <a:xfrm>
            <a:off x="4246740" y="3755458"/>
            <a:ext cx="575799" cy="553998"/>
          </a:xfrm>
          <a:prstGeom prst="rect">
            <a:avLst/>
          </a:prstGeom>
          <a:noFill/>
        </p:spPr>
        <p:txBody>
          <a:bodyPr wrap="none" rtlCol="0" anchor="ctr">
            <a:spAutoFit/>
          </a:bodyPr>
          <a:lstStyle/>
          <a:p>
            <a:pPr algn="ctr"/>
            <a:r>
              <a:rPr lang="en-US" sz="3000" b="1" dirty="0">
                <a:solidFill>
                  <a:schemeClr val="bg1"/>
                </a:solidFill>
                <a:latin typeface="Calibri" panose="020F0502020204030204" pitchFamily="34" charset="0"/>
                <a:ea typeface="Calibri" panose="020F0502020204030204" pitchFamily="34" charset="0"/>
                <a:cs typeface="Calibri" panose="020F0502020204030204" pitchFamily="34" charset="0"/>
              </a:rPr>
              <a:t>04</a:t>
            </a:r>
          </a:p>
        </p:txBody>
      </p:sp>
      <p:pic>
        <p:nvPicPr>
          <p:cNvPr id="21" name="Picture 2" descr="Vector Illustration of the Black Map of Pakistan on White Background  5091040 Vector Art at Vecteezy">
            <a:extLst>
              <a:ext uri="{FF2B5EF4-FFF2-40B4-BE49-F238E27FC236}">
                <a16:creationId xmlns:a16="http://schemas.microsoft.com/office/drawing/2014/main" id="{287667E5-5F2D-4115-8A98-7AF891B8A19B}"/>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black silhouette country borders map of Bangladesh on white background.  Contour of state. Vector illustration Stock Vector | Adobe Stock">
            <a:extLst>
              <a:ext uri="{FF2B5EF4-FFF2-40B4-BE49-F238E27FC236}">
                <a16:creationId xmlns:a16="http://schemas.microsoft.com/office/drawing/2014/main" id="{6BBD9B8C-FC1F-47DC-AFA2-E8F56F9107E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A2BF2D2D-CF4D-4531-97E1-B88D1BF11864}"/>
              </a:ext>
            </a:extLst>
          </p:cNvPr>
          <p:cNvPicPr>
            <a:picLocks noChangeAspect="1"/>
          </p:cNvPicPr>
          <p:nvPr/>
        </p:nvPicPr>
        <p:blipFill>
          <a:blip r:embed="rId7"/>
          <a:stretch>
            <a:fillRect/>
          </a:stretch>
        </p:blipFill>
        <p:spPr>
          <a:xfrm>
            <a:off x="5593960" y="6492873"/>
            <a:ext cx="1004080" cy="282504"/>
          </a:xfrm>
          <a:prstGeom prst="rect">
            <a:avLst/>
          </a:prstGeom>
        </p:spPr>
      </p:pic>
      <p:sp>
        <p:nvSpPr>
          <p:cNvPr id="3" name="Rectangle 2">
            <a:extLst>
              <a:ext uri="{FF2B5EF4-FFF2-40B4-BE49-F238E27FC236}">
                <a16:creationId xmlns:a16="http://schemas.microsoft.com/office/drawing/2014/main" id="{82AC45B6-8EAF-4B32-9FA7-223AAECC0090}"/>
              </a:ext>
            </a:extLst>
          </p:cNvPr>
          <p:cNvSpPr/>
          <p:nvPr/>
        </p:nvSpPr>
        <p:spPr>
          <a:xfrm>
            <a:off x="8375190" y="4402535"/>
            <a:ext cx="3089460" cy="169606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68653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E1D2A-8A81-47B7-86BF-773644367391}"/>
              </a:ext>
            </a:extLst>
          </p:cNvPr>
          <p:cNvSpPr>
            <a:spLocks noGrp="1"/>
          </p:cNvSpPr>
          <p:nvPr>
            <p:ph type="title"/>
          </p:nvPr>
        </p:nvSpPr>
        <p:spPr/>
        <p:txBody>
          <a:bodyPr/>
          <a:lstStyle/>
          <a:p>
            <a:pPr algn="ctr"/>
            <a:r>
              <a:rPr lang="en-US" dirty="0">
                <a:solidFill>
                  <a:schemeClr val="accent1"/>
                </a:solidFill>
              </a:rPr>
              <a:t>Superiority trial</a:t>
            </a:r>
            <a:br>
              <a:rPr lang="en-US" dirty="0">
                <a:solidFill>
                  <a:schemeClr val="accent1"/>
                </a:solidFill>
              </a:rPr>
            </a:br>
            <a:r>
              <a:rPr lang="en-US" b="0" dirty="0" err="1">
                <a:solidFill>
                  <a:schemeClr val="accent1"/>
                </a:solidFill>
              </a:rPr>
              <a:t>mTB</a:t>
            </a:r>
            <a:r>
              <a:rPr lang="en-US" b="0" dirty="0">
                <a:solidFill>
                  <a:schemeClr val="accent1"/>
                </a:solidFill>
              </a:rPr>
              <a:t>-Tobacco vs Usual care</a:t>
            </a:r>
            <a:endParaRPr lang="en-GB" b="0" dirty="0">
              <a:solidFill>
                <a:schemeClr val="accent1"/>
              </a:solidFill>
            </a:endParaRPr>
          </a:p>
        </p:txBody>
      </p:sp>
      <p:sp>
        <p:nvSpPr>
          <p:cNvPr id="3" name="Text Placeholder 2">
            <a:extLst>
              <a:ext uri="{FF2B5EF4-FFF2-40B4-BE49-F238E27FC236}">
                <a16:creationId xmlns:a16="http://schemas.microsoft.com/office/drawing/2014/main" id="{7052E2E3-3E38-4962-AEB2-75D872770B2A}"/>
              </a:ext>
            </a:extLst>
          </p:cNvPr>
          <p:cNvSpPr>
            <a:spLocks noGrp="1"/>
          </p:cNvSpPr>
          <p:nvPr>
            <p:ph type="body" idx="1"/>
          </p:nvPr>
        </p:nvSpPr>
        <p:spPr>
          <a:xfrm>
            <a:off x="838200" y="1752599"/>
            <a:ext cx="10515600" cy="4277445"/>
          </a:xfrm>
        </p:spPr>
        <p:txBody>
          <a:bodyPr/>
          <a:lstStyle/>
          <a:p>
            <a:pPr marL="50800" indent="0">
              <a:buNone/>
            </a:pPr>
            <a:r>
              <a:rPr lang="en-US" sz="2800" dirty="0">
                <a:solidFill>
                  <a:srgbClr val="C00000"/>
                </a:solidFill>
              </a:rPr>
              <a:t>Primary objective:  </a:t>
            </a:r>
          </a:p>
          <a:p>
            <a:pPr marL="50800" indent="0">
              <a:buNone/>
            </a:pPr>
            <a:r>
              <a:rPr lang="en-US" sz="2800" dirty="0"/>
              <a:t>To assess the effectiveness of mHealth intervention in achieving smoking abstinence at 6 months among patients with TB who smoke compared to usual care</a:t>
            </a:r>
          </a:p>
          <a:p>
            <a:pPr marL="50800" indent="0">
              <a:buNone/>
            </a:pPr>
            <a:endParaRPr lang="en-US" dirty="0">
              <a:solidFill>
                <a:srgbClr val="C00000"/>
              </a:solidFill>
            </a:endParaRPr>
          </a:p>
          <a:p>
            <a:pPr marL="50800" indent="0">
              <a:buNone/>
            </a:pPr>
            <a:r>
              <a:rPr lang="en-US" dirty="0">
                <a:solidFill>
                  <a:srgbClr val="C00000"/>
                </a:solidFill>
              </a:rPr>
              <a:t>Secondary objectives: </a:t>
            </a:r>
          </a:p>
          <a:p>
            <a:pPr marL="50800" indent="0">
              <a:buNone/>
            </a:pPr>
            <a:r>
              <a:rPr lang="en-US" sz="2800" dirty="0"/>
              <a:t>To assess point abstinence at 2-months</a:t>
            </a:r>
          </a:p>
          <a:p>
            <a:pPr marL="50800" indent="0">
              <a:buNone/>
            </a:pPr>
            <a:r>
              <a:rPr lang="en-US" dirty="0"/>
              <a:t>To assess TB treatment adherence</a:t>
            </a:r>
          </a:p>
          <a:p>
            <a:pPr marL="50800" indent="0">
              <a:buNone/>
            </a:pPr>
            <a:r>
              <a:rPr lang="en-US" sz="2800" dirty="0"/>
              <a:t>To assess TB treatment outcomes </a:t>
            </a:r>
          </a:p>
          <a:p>
            <a:endParaRPr lang="en-GB" dirty="0"/>
          </a:p>
        </p:txBody>
      </p:sp>
      <p:pic>
        <p:nvPicPr>
          <p:cNvPr id="4" name="Picture 2" descr="Vector Illustration of the Black Map of Pakistan on White Background  5091040 Vector Art at Vecteezy">
            <a:extLst>
              <a:ext uri="{FF2B5EF4-FFF2-40B4-BE49-F238E27FC236}">
                <a16:creationId xmlns:a16="http://schemas.microsoft.com/office/drawing/2014/main" id="{69178064-35C6-461D-B3F5-FEB844C3800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lack silhouette country borders map of Bangladesh on white background.  Contour of state. Vector illustration Stock Vector | Adobe Stock">
            <a:extLst>
              <a:ext uri="{FF2B5EF4-FFF2-40B4-BE49-F238E27FC236}">
                <a16:creationId xmlns:a16="http://schemas.microsoft.com/office/drawing/2014/main" id="{61E87CC1-819B-41A8-863D-68C77616804F}"/>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55EF355-5570-4351-8375-D617931A7B71}"/>
              </a:ext>
            </a:extLst>
          </p:cNvPr>
          <p:cNvPicPr>
            <a:picLocks noChangeAspect="1"/>
          </p:cNvPicPr>
          <p:nvPr/>
        </p:nvPicPr>
        <p:blipFill>
          <a:blip r:embed="rId6"/>
          <a:stretch>
            <a:fillRect/>
          </a:stretch>
        </p:blipFill>
        <p:spPr>
          <a:xfrm>
            <a:off x="5593960" y="6492873"/>
            <a:ext cx="1004080" cy="282504"/>
          </a:xfrm>
          <a:prstGeom prst="rect">
            <a:avLst/>
          </a:prstGeom>
        </p:spPr>
      </p:pic>
    </p:spTree>
    <p:extLst>
      <p:ext uri="{BB962C8B-B14F-4D97-AF65-F5344CB8AC3E}">
        <p14:creationId xmlns:p14="http://schemas.microsoft.com/office/powerpoint/2010/main" val="2234128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90F07C-796F-4FD0-8D4B-32B295BE6204}"/>
              </a:ext>
            </a:extLst>
          </p:cNvPr>
          <p:cNvPicPr>
            <a:picLocks noChangeAspect="1"/>
          </p:cNvPicPr>
          <p:nvPr/>
        </p:nvPicPr>
        <p:blipFill>
          <a:blip r:embed="rId2"/>
          <a:stretch>
            <a:fillRect/>
          </a:stretch>
        </p:blipFill>
        <p:spPr>
          <a:xfrm>
            <a:off x="3301930" y="365126"/>
            <a:ext cx="6965812" cy="5928993"/>
          </a:xfrm>
          <a:prstGeom prst="rect">
            <a:avLst/>
          </a:prstGeom>
        </p:spPr>
      </p:pic>
      <p:sp>
        <p:nvSpPr>
          <p:cNvPr id="4" name="Title 2">
            <a:extLst>
              <a:ext uri="{FF2B5EF4-FFF2-40B4-BE49-F238E27FC236}">
                <a16:creationId xmlns:a16="http://schemas.microsoft.com/office/drawing/2014/main" id="{B4FD1412-568D-4C4E-8156-20AA50394FDB}"/>
              </a:ext>
            </a:extLst>
          </p:cNvPr>
          <p:cNvSpPr txBox="1">
            <a:spLocks/>
          </p:cNvSpPr>
          <p:nvPr/>
        </p:nvSpPr>
        <p:spPr>
          <a:xfrm>
            <a:off x="259080" y="365127"/>
            <a:ext cx="2804160" cy="104313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1"/>
                </a:solidFill>
              </a:rPr>
              <a:t>Superiority trial (phase 3)</a:t>
            </a:r>
            <a:endParaRPr lang="en-GB" sz="3200" b="1" dirty="0">
              <a:solidFill>
                <a:schemeClr val="accent1"/>
              </a:solidFill>
            </a:endParaRPr>
          </a:p>
        </p:txBody>
      </p:sp>
      <p:pic>
        <p:nvPicPr>
          <p:cNvPr id="7" name="Picture 6">
            <a:extLst>
              <a:ext uri="{FF2B5EF4-FFF2-40B4-BE49-F238E27FC236}">
                <a16:creationId xmlns:a16="http://schemas.microsoft.com/office/drawing/2014/main" id="{28E27781-D42A-4357-84CC-E4C4D8FD6847}"/>
              </a:ext>
            </a:extLst>
          </p:cNvPr>
          <p:cNvPicPr>
            <a:picLocks noChangeAspect="1"/>
          </p:cNvPicPr>
          <p:nvPr/>
        </p:nvPicPr>
        <p:blipFill>
          <a:blip r:embed="rId3"/>
          <a:stretch>
            <a:fillRect/>
          </a:stretch>
        </p:blipFill>
        <p:spPr>
          <a:xfrm>
            <a:off x="5593960" y="6492873"/>
            <a:ext cx="1004080" cy="282504"/>
          </a:xfrm>
          <a:prstGeom prst="rect">
            <a:avLst/>
          </a:prstGeom>
        </p:spPr>
      </p:pic>
    </p:spTree>
    <p:extLst>
      <p:ext uri="{BB962C8B-B14F-4D97-AF65-F5344CB8AC3E}">
        <p14:creationId xmlns:p14="http://schemas.microsoft.com/office/powerpoint/2010/main" val="2094802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FC1B8A-F3F3-42AA-98B6-781C1714EADA}"/>
              </a:ext>
            </a:extLst>
          </p:cNvPr>
          <p:cNvPicPr>
            <a:picLocks noChangeAspect="1"/>
          </p:cNvPicPr>
          <p:nvPr/>
        </p:nvPicPr>
        <p:blipFill>
          <a:blip r:embed="rId3"/>
          <a:stretch>
            <a:fillRect/>
          </a:stretch>
        </p:blipFill>
        <p:spPr>
          <a:xfrm>
            <a:off x="818801" y="0"/>
            <a:ext cx="10554397" cy="5921742"/>
          </a:xfrm>
          <a:prstGeom prst="rect">
            <a:avLst/>
          </a:prstGeom>
        </p:spPr>
      </p:pic>
      <p:sp>
        <p:nvSpPr>
          <p:cNvPr id="4" name="Rectangle 3">
            <a:extLst>
              <a:ext uri="{FF2B5EF4-FFF2-40B4-BE49-F238E27FC236}">
                <a16:creationId xmlns:a16="http://schemas.microsoft.com/office/drawing/2014/main" id="{7AF61A3B-4895-45F9-9E21-31FBE49852E8}"/>
              </a:ext>
            </a:extLst>
          </p:cNvPr>
          <p:cNvSpPr/>
          <p:nvPr/>
        </p:nvSpPr>
        <p:spPr>
          <a:xfrm>
            <a:off x="7711440" y="1478280"/>
            <a:ext cx="3779520" cy="38709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40967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6328A3-A2B0-49EF-90F0-8787ECE7B280}"/>
              </a:ext>
            </a:extLst>
          </p:cNvPr>
          <p:cNvSpPr>
            <a:spLocks noGrp="1"/>
          </p:cNvSpPr>
          <p:nvPr>
            <p:ph type="body" idx="1"/>
          </p:nvPr>
        </p:nvSpPr>
        <p:spPr>
          <a:xfrm>
            <a:off x="218321" y="1221011"/>
            <a:ext cx="11069053" cy="7584527"/>
          </a:xfrm>
        </p:spPr>
        <p:txBody>
          <a:bodyPr/>
          <a:lstStyle/>
          <a:p>
            <a:pPr marL="50800" indent="0">
              <a:buNone/>
            </a:pPr>
            <a:r>
              <a:rPr lang="en-US" sz="2400" dirty="0">
                <a:solidFill>
                  <a:schemeClr val="tx1">
                    <a:lumMod val="50000"/>
                  </a:schemeClr>
                </a:solidFill>
                <a:latin typeface="Cambria" panose="02040503050406030204" pitchFamily="18" charset="0"/>
                <a:ea typeface="Cambria" panose="02040503050406030204" pitchFamily="18" charset="0"/>
              </a:rPr>
              <a:t>134 text messages, translated in Urdu and </a:t>
            </a:r>
            <a:r>
              <a:rPr lang="en-US" sz="2400" dirty="0" err="1">
                <a:solidFill>
                  <a:schemeClr val="tx1">
                    <a:lumMod val="50000"/>
                  </a:schemeClr>
                </a:solidFill>
                <a:latin typeface="Cambria" panose="02040503050406030204" pitchFamily="18" charset="0"/>
                <a:ea typeface="Cambria" panose="02040503050406030204" pitchFamily="18" charset="0"/>
              </a:rPr>
              <a:t>Bangali</a:t>
            </a:r>
            <a:r>
              <a:rPr lang="en-US" sz="2400" dirty="0">
                <a:solidFill>
                  <a:schemeClr val="tx1">
                    <a:lumMod val="50000"/>
                  </a:schemeClr>
                </a:solidFill>
                <a:latin typeface="Cambria" panose="02040503050406030204" pitchFamily="18" charset="0"/>
                <a:ea typeface="Cambria" panose="02040503050406030204" pitchFamily="18" charset="0"/>
              </a:rPr>
              <a:t>, delivered as SMS messages to participant’s mobile phones during TB treatment period delivered</a:t>
            </a:r>
          </a:p>
          <a:p>
            <a:pPr marL="50800" indent="0">
              <a:buNone/>
            </a:pPr>
            <a:endParaRPr lang="en-US" sz="2400" dirty="0">
              <a:solidFill>
                <a:schemeClr val="tx1">
                  <a:lumMod val="50000"/>
                </a:schemeClr>
              </a:solidFill>
              <a:latin typeface="Cambria" panose="02040503050406030204" pitchFamily="18" charset="0"/>
              <a:ea typeface="Cambria" panose="02040503050406030204" pitchFamily="18" charset="0"/>
            </a:endParaRPr>
          </a:p>
          <a:p>
            <a:pPr marL="50800" indent="0">
              <a:buNone/>
            </a:pPr>
            <a:endParaRPr lang="en-GB" sz="2400" dirty="0"/>
          </a:p>
          <a:p>
            <a:pPr marL="50800" indent="0">
              <a:buNone/>
            </a:pPr>
            <a:r>
              <a:rPr lang="en-US" sz="2000" b="1" dirty="0" err="1">
                <a:solidFill>
                  <a:srgbClr val="E4B60E"/>
                </a:solidFill>
                <a:latin typeface="Cambria" panose="02040503050406030204" pitchFamily="18" charset="0"/>
                <a:ea typeface="Cambria" panose="02040503050406030204" pitchFamily="18" charset="0"/>
              </a:rPr>
              <a:t>mTB</a:t>
            </a:r>
            <a:r>
              <a:rPr lang="en-US" sz="2000" b="1" dirty="0">
                <a:solidFill>
                  <a:srgbClr val="E4B60E"/>
                </a:solidFill>
                <a:latin typeface="Cambria" panose="02040503050406030204" pitchFamily="18" charset="0"/>
                <a:ea typeface="Cambria" panose="02040503050406030204" pitchFamily="18" charset="0"/>
              </a:rPr>
              <a:t> Tobacco portal (</a:t>
            </a:r>
            <a:r>
              <a:rPr lang="en-US" sz="2000" b="1" dirty="0">
                <a:solidFill>
                  <a:srgbClr val="E4B60E"/>
                </a:solidFill>
                <a:latin typeface="Cambria" panose="02040503050406030204" pitchFamily="18" charset="0"/>
                <a:ea typeface="Cambria" panose="02040503050406030204" pitchFamily="18" charset="0"/>
                <a:hlinkClick r:id="rId2"/>
              </a:rPr>
              <a:t>www.quit4tb.com</a:t>
            </a:r>
            <a:r>
              <a:rPr lang="en-US" sz="2000" b="1" dirty="0">
                <a:solidFill>
                  <a:srgbClr val="E4B60E"/>
                </a:solidFill>
                <a:latin typeface="Cambria" panose="02040503050406030204" pitchFamily="18" charset="0"/>
                <a:ea typeface="Cambria" panose="02040503050406030204" pitchFamily="18" charset="0"/>
              </a:rPr>
              <a:t>, </a:t>
            </a:r>
            <a:r>
              <a:rPr lang="en-US" sz="2000" b="1" dirty="0">
                <a:solidFill>
                  <a:srgbClr val="E4B60E"/>
                </a:solidFill>
                <a:latin typeface="Cambria" panose="02040503050406030204" pitchFamily="18" charset="0"/>
                <a:ea typeface="Cambria" panose="02040503050406030204" pitchFamily="18" charset="0"/>
                <a:hlinkClick r:id="rId3"/>
              </a:rPr>
              <a:t>https://mhealth.theinitiative.org.pk</a:t>
            </a:r>
            <a:r>
              <a:rPr lang="en-US" sz="2000" b="1" dirty="0">
                <a:solidFill>
                  <a:srgbClr val="E4B60E"/>
                </a:solidFill>
                <a:latin typeface="Cambria" panose="02040503050406030204" pitchFamily="18" charset="0"/>
                <a:ea typeface="Cambria" panose="02040503050406030204" pitchFamily="18" charset="0"/>
              </a:rPr>
              <a:t>) was established, it was used to send autogenerated SMS messages to participants belonging to intervention clusters only</a:t>
            </a:r>
            <a:endParaRPr lang="en-GB" sz="2000" dirty="0"/>
          </a:p>
        </p:txBody>
      </p:sp>
      <p:sp>
        <p:nvSpPr>
          <p:cNvPr id="3" name="Title 2">
            <a:extLst>
              <a:ext uri="{FF2B5EF4-FFF2-40B4-BE49-F238E27FC236}">
                <a16:creationId xmlns:a16="http://schemas.microsoft.com/office/drawing/2014/main" id="{ED57C4FD-9FFB-494F-8801-AC4C553709C5}"/>
              </a:ext>
            </a:extLst>
          </p:cNvPr>
          <p:cNvSpPr>
            <a:spLocks noGrp="1"/>
          </p:cNvSpPr>
          <p:nvPr>
            <p:ph type="title"/>
          </p:nvPr>
        </p:nvSpPr>
        <p:spPr/>
        <p:txBody>
          <a:bodyPr/>
          <a:lstStyle/>
          <a:p>
            <a:pPr algn="ctr"/>
            <a:r>
              <a:rPr lang="en-US" dirty="0">
                <a:solidFill>
                  <a:schemeClr val="accent1"/>
                </a:solidFill>
              </a:rPr>
              <a:t>mHealth Intervention</a:t>
            </a:r>
            <a:endParaRPr lang="en-GB" dirty="0">
              <a:solidFill>
                <a:schemeClr val="accent1"/>
              </a:solidFill>
            </a:endParaRPr>
          </a:p>
        </p:txBody>
      </p:sp>
      <p:pic>
        <p:nvPicPr>
          <p:cNvPr id="8" name="Graphic 7" descr="Smart Phone with solid fill">
            <a:extLst>
              <a:ext uri="{FF2B5EF4-FFF2-40B4-BE49-F238E27FC236}">
                <a16:creationId xmlns:a16="http://schemas.microsoft.com/office/drawing/2014/main" id="{CE92CE6B-7CD6-489A-8E81-8AD32AB409A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82540" y="2323228"/>
            <a:ext cx="660056" cy="660056"/>
          </a:xfrm>
          <a:prstGeom prst="rect">
            <a:avLst/>
          </a:prstGeom>
        </p:spPr>
      </p:pic>
      <p:pic>
        <p:nvPicPr>
          <p:cNvPr id="9" name="Graphic 8" descr="Arrow circle with solid fill">
            <a:extLst>
              <a:ext uri="{FF2B5EF4-FFF2-40B4-BE49-F238E27FC236}">
                <a16:creationId xmlns:a16="http://schemas.microsoft.com/office/drawing/2014/main" id="{1D10E554-078E-4DE4-ABCA-A744345B406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73834" y="2178301"/>
            <a:ext cx="596983" cy="596983"/>
          </a:xfrm>
          <a:prstGeom prst="rect">
            <a:avLst/>
          </a:prstGeom>
        </p:spPr>
      </p:pic>
      <p:pic>
        <p:nvPicPr>
          <p:cNvPr id="10" name="Graphic 9" descr="Computer with solid fill">
            <a:extLst>
              <a:ext uri="{FF2B5EF4-FFF2-40B4-BE49-F238E27FC236}">
                <a16:creationId xmlns:a16="http://schemas.microsoft.com/office/drawing/2014/main" id="{F50A25B7-C3FD-4FF2-B187-FC95ECAEE9D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39960" y="2182961"/>
            <a:ext cx="940590" cy="940590"/>
          </a:xfrm>
          <a:prstGeom prst="rect">
            <a:avLst/>
          </a:prstGeom>
        </p:spPr>
      </p:pic>
      <p:pic>
        <p:nvPicPr>
          <p:cNvPr id="11" name="Graphic 10" descr="Line arrow: Straight with solid fill">
            <a:extLst>
              <a:ext uri="{FF2B5EF4-FFF2-40B4-BE49-F238E27FC236}">
                <a16:creationId xmlns:a16="http://schemas.microsoft.com/office/drawing/2014/main" id="{1B7DC599-1706-4B59-93C8-3EDDBAE1A60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5607204" y="2519708"/>
            <a:ext cx="922764" cy="511152"/>
          </a:xfrm>
          <a:prstGeom prst="rect">
            <a:avLst/>
          </a:prstGeom>
        </p:spPr>
      </p:pic>
      <p:pic>
        <p:nvPicPr>
          <p:cNvPr id="15" name="Picture 14">
            <a:extLst>
              <a:ext uri="{FF2B5EF4-FFF2-40B4-BE49-F238E27FC236}">
                <a16:creationId xmlns:a16="http://schemas.microsoft.com/office/drawing/2014/main" id="{B7F37A91-0600-444B-9FAE-BF710FB6F4ED}"/>
              </a:ext>
            </a:extLst>
          </p:cNvPr>
          <p:cNvPicPr>
            <a:picLocks noChangeAspect="1"/>
          </p:cNvPicPr>
          <p:nvPr/>
        </p:nvPicPr>
        <p:blipFill>
          <a:blip r:embed="rId12"/>
          <a:stretch>
            <a:fillRect/>
          </a:stretch>
        </p:blipFill>
        <p:spPr>
          <a:xfrm>
            <a:off x="4198286" y="3979435"/>
            <a:ext cx="4345062" cy="2286245"/>
          </a:xfrm>
          <a:prstGeom prst="rect">
            <a:avLst/>
          </a:prstGeom>
        </p:spPr>
      </p:pic>
      <p:pic>
        <p:nvPicPr>
          <p:cNvPr id="16" name="Picture 2" descr="Vector Illustration of the Black Map of Pakistan on White Background  5091040 Vector Art at Vecteezy">
            <a:extLst>
              <a:ext uri="{FF2B5EF4-FFF2-40B4-BE49-F238E27FC236}">
                <a16:creationId xmlns:a16="http://schemas.microsoft.com/office/drawing/2014/main" id="{0E9EED84-4F7D-4A8E-85CE-E1EED4F3E0A4}"/>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black silhouette country borders map of Bangladesh on white background.  Contour of state. Vector illustration Stock Vector | Adobe Stock">
            <a:extLst>
              <a:ext uri="{FF2B5EF4-FFF2-40B4-BE49-F238E27FC236}">
                <a16:creationId xmlns:a16="http://schemas.microsoft.com/office/drawing/2014/main" id="{198E90C5-ECB6-41FB-8393-4F6459280A76}"/>
              </a:ext>
            </a:extLst>
          </p:cNvPr>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964C5C24-54EC-40B6-9BD2-B72E5132BAC4}"/>
              </a:ext>
            </a:extLst>
          </p:cNvPr>
          <p:cNvPicPr>
            <a:picLocks noChangeAspect="1"/>
          </p:cNvPicPr>
          <p:nvPr/>
        </p:nvPicPr>
        <p:blipFill>
          <a:blip r:embed="rId17"/>
          <a:stretch>
            <a:fillRect/>
          </a:stretch>
        </p:blipFill>
        <p:spPr>
          <a:xfrm>
            <a:off x="5593960" y="6492873"/>
            <a:ext cx="1004080" cy="282504"/>
          </a:xfrm>
          <a:prstGeom prst="rect">
            <a:avLst/>
          </a:prstGeom>
        </p:spPr>
      </p:pic>
    </p:spTree>
    <p:extLst>
      <p:ext uri="{BB962C8B-B14F-4D97-AF65-F5344CB8AC3E}">
        <p14:creationId xmlns:p14="http://schemas.microsoft.com/office/powerpoint/2010/main" val="312249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30" name="Google Shape;230;p14"/>
          <p:cNvSpPr txBox="1"/>
          <p:nvPr/>
        </p:nvSpPr>
        <p:spPr>
          <a:xfrm>
            <a:off x="5021404" y="441758"/>
            <a:ext cx="6929964" cy="389760"/>
          </a:xfrm>
          <a:prstGeom prst="rect">
            <a:avLst/>
          </a:prstGeom>
          <a:noFill/>
          <a:ln>
            <a:noFill/>
          </a:ln>
        </p:spPr>
        <p:txBody>
          <a:bodyPr spcFirstLastPara="1" wrap="square" lIns="60950" tIns="30467" rIns="60950" bIns="30467" anchor="t" anchorCtr="0">
            <a:spAutoFit/>
          </a:bodyPr>
          <a:lstStyle/>
          <a:p>
            <a:pPr>
              <a:buClr>
                <a:schemeClr val="dk1"/>
              </a:buClr>
              <a:buSzPts val="3200"/>
            </a:pPr>
            <a:r>
              <a:rPr lang="en-GB" sz="2133" b="1" dirty="0">
                <a:solidFill>
                  <a:schemeClr val="dk1"/>
                </a:solidFill>
                <a:latin typeface="Arial Rounded"/>
                <a:ea typeface="Arial Rounded"/>
                <a:cs typeface="Arial Rounded"/>
                <a:sym typeface="Arial Rounded"/>
              </a:rPr>
              <a:t>Integration of mHealth and </a:t>
            </a:r>
            <a:r>
              <a:rPr lang="en-GB" sz="2133" b="1" dirty="0" err="1">
                <a:solidFill>
                  <a:schemeClr val="dk1"/>
                </a:solidFill>
                <a:latin typeface="Arial Rounded"/>
                <a:ea typeface="Arial Rounded"/>
                <a:cs typeface="Arial Rounded"/>
                <a:sym typeface="Arial Rounded"/>
              </a:rPr>
              <a:t>REDCap</a:t>
            </a:r>
            <a:r>
              <a:rPr lang="en-GB" sz="2133" b="1" dirty="0">
                <a:solidFill>
                  <a:schemeClr val="dk1"/>
                </a:solidFill>
                <a:latin typeface="Arial Rounded"/>
                <a:ea typeface="Arial Rounded"/>
                <a:cs typeface="Arial Rounded"/>
                <a:sym typeface="Arial Rounded"/>
              </a:rPr>
              <a:t> screening eCRF</a:t>
            </a:r>
            <a:endParaRPr sz="1200" dirty="0"/>
          </a:p>
        </p:txBody>
      </p:sp>
      <p:sp>
        <p:nvSpPr>
          <p:cNvPr id="231" name="Google Shape;231;p14"/>
          <p:cNvSpPr/>
          <p:nvPr/>
        </p:nvSpPr>
        <p:spPr>
          <a:xfrm>
            <a:off x="2438400" y="163940"/>
            <a:ext cx="1778000" cy="1016000"/>
          </a:xfrm>
          <a:prstGeom prst="cloud">
            <a:avLst/>
          </a:prstGeom>
          <a:solidFill>
            <a:schemeClr val="lt1"/>
          </a:solidFill>
          <a:ln w="25400" cap="flat" cmpd="sng">
            <a:solidFill>
              <a:schemeClr val="accent2"/>
            </a:solidFill>
            <a:prstDash val="solid"/>
            <a:round/>
            <a:headEnd type="none" w="sm" len="sm"/>
            <a:tailEnd type="none" w="sm" len="sm"/>
          </a:ln>
        </p:spPr>
        <p:txBody>
          <a:bodyPr spcFirstLastPara="1" wrap="square" lIns="60950" tIns="30467" rIns="60950" bIns="30467" anchor="ctr" anchorCtr="0">
            <a:noAutofit/>
          </a:bodyPr>
          <a:lstStyle/>
          <a:p>
            <a:pPr algn="ctr"/>
            <a:r>
              <a:rPr lang="en-GB" sz="1600" b="1" dirty="0" err="1">
                <a:solidFill>
                  <a:schemeClr val="dk1"/>
                </a:solidFill>
                <a:latin typeface="Calibri"/>
                <a:ea typeface="Calibri"/>
                <a:cs typeface="Calibri"/>
                <a:sym typeface="Calibri"/>
              </a:rPr>
              <a:t>REDCap</a:t>
            </a:r>
            <a:r>
              <a:rPr lang="en-GB" sz="1600" b="1" dirty="0">
                <a:solidFill>
                  <a:schemeClr val="dk1"/>
                </a:solidFill>
                <a:latin typeface="Calibri"/>
                <a:ea typeface="Calibri"/>
                <a:cs typeface="Calibri"/>
                <a:sym typeface="Calibri"/>
              </a:rPr>
              <a:t> Server</a:t>
            </a:r>
            <a:endParaRPr sz="1600" b="1" dirty="0">
              <a:solidFill>
                <a:schemeClr val="dk1"/>
              </a:solidFill>
              <a:latin typeface="Calibri"/>
              <a:ea typeface="Calibri"/>
              <a:cs typeface="Calibri"/>
              <a:sym typeface="Calibri"/>
            </a:endParaRPr>
          </a:p>
        </p:txBody>
      </p:sp>
      <p:sp>
        <p:nvSpPr>
          <p:cNvPr id="232" name="Google Shape;232;p14"/>
          <p:cNvSpPr/>
          <p:nvPr/>
        </p:nvSpPr>
        <p:spPr>
          <a:xfrm>
            <a:off x="2768600" y="1660503"/>
            <a:ext cx="1117600" cy="1168400"/>
          </a:xfrm>
          <a:prstGeom prst="flowChartMagneticDisk">
            <a:avLst/>
          </a:prstGeom>
          <a:solidFill>
            <a:schemeClr val="accent5"/>
          </a:solidFill>
          <a:ln w="25400" cap="flat" cmpd="sng">
            <a:solidFill>
              <a:srgbClr val="367D90"/>
            </a:solidFill>
            <a:prstDash val="solid"/>
            <a:round/>
            <a:headEnd type="none" w="sm" len="sm"/>
            <a:tailEnd type="none" w="sm" len="sm"/>
          </a:ln>
        </p:spPr>
        <p:txBody>
          <a:bodyPr spcFirstLastPara="1" wrap="square" lIns="60950" tIns="30467" rIns="60950" bIns="30467" anchor="ctr" anchorCtr="0">
            <a:noAutofit/>
          </a:bodyPr>
          <a:lstStyle/>
          <a:p>
            <a:pPr algn="ctr"/>
            <a:r>
              <a:rPr lang="en-GB" sz="1400" dirty="0">
                <a:solidFill>
                  <a:schemeClr val="lt1"/>
                </a:solidFill>
                <a:latin typeface="Calibri"/>
                <a:ea typeface="Calibri"/>
                <a:cs typeface="Calibri"/>
                <a:sym typeface="Calibri"/>
              </a:rPr>
              <a:t>Web-based </a:t>
            </a:r>
            <a:r>
              <a:rPr lang="en-GB" sz="1400" dirty="0" err="1">
                <a:solidFill>
                  <a:schemeClr val="lt1"/>
                </a:solidFill>
                <a:latin typeface="Calibri"/>
                <a:ea typeface="Calibri"/>
                <a:cs typeface="Calibri"/>
                <a:sym typeface="Calibri"/>
              </a:rPr>
              <a:t>mTB</a:t>
            </a:r>
            <a:r>
              <a:rPr lang="en-GB" sz="1400" dirty="0">
                <a:solidFill>
                  <a:schemeClr val="lt1"/>
                </a:solidFill>
                <a:latin typeface="Calibri"/>
                <a:ea typeface="Calibri"/>
                <a:cs typeface="Calibri"/>
                <a:sym typeface="Calibri"/>
              </a:rPr>
              <a:t>-Tobacco portal</a:t>
            </a:r>
            <a:endParaRPr sz="1400" dirty="0">
              <a:solidFill>
                <a:schemeClr val="lt1"/>
              </a:solidFill>
              <a:latin typeface="Calibri"/>
              <a:ea typeface="Calibri"/>
              <a:cs typeface="Calibri"/>
              <a:sym typeface="Calibri"/>
            </a:endParaRPr>
          </a:p>
        </p:txBody>
      </p:sp>
      <p:pic>
        <p:nvPicPr>
          <p:cNvPr id="233" name="Google Shape;233;p14" descr="ARC API - Integrate Accessibility - TPGi"/>
          <p:cNvPicPr preferRelativeResize="0"/>
          <p:nvPr/>
        </p:nvPicPr>
        <p:blipFill rotWithShape="1">
          <a:blip r:embed="rId3">
            <a:alphaModFix/>
          </a:blip>
          <a:srcRect/>
          <a:stretch/>
        </p:blipFill>
        <p:spPr>
          <a:xfrm>
            <a:off x="4013200" y="2954568"/>
            <a:ext cx="1272988" cy="1098836"/>
          </a:xfrm>
          <a:prstGeom prst="rect">
            <a:avLst/>
          </a:prstGeom>
          <a:noFill/>
          <a:ln>
            <a:noFill/>
          </a:ln>
        </p:spPr>
      </p:pic>
      <p:pic>
        <p:nvPicPr>
          <p:cNvPr id="234" name="Google Shape;234;p14" descr="ARC API - Integrate Accessibility - TPGi"/>
          <p:cNvPicPr preferRelativeResize="0"/>
          <p:nvPr/>
        </p:nvPicPr>
        <p:blipFill rotWithShape="1">
          <a:blip r:embed="rId3">
            <a:alphaModFix/>
          </a:blip>
          <a:srcRect/>
          <a:stretch/>
        </p:blipFill>
        <p:spPr>
          <a:xfrm>
            <a:off x="1386585" y="3015132"/>
            <a:ext cx="1272988" cy="1098836"/>
          </a:xfrm>
          <a:prstGeom prst="rect">
            <a:avLst/>
          </a:prstGeom>
          <a:noFill/>
          <a:ln>
            <a:noFill/>
          </a:ln>
        </p:spPr>
      </p:pic>
      <p:pic>
        <p:nvPicPr>
          <p:cNvPr id="235" name="Google Shape;235;p14" descr="Flag Map of Bangladesh | Free Vector Maps"/>
          <p:cNvPicPr preferRelativeResize="0"/>
          <p:nvPr/>
        </p:nvPicPr>
        <p:blipFill rotWithShape="1">
          <a:blip r:embed="rId4">
            <a:alphaModFix/>
          </a:blip>
          <a:srcRect/>
          <a:stretch/>
        </p:blipFill>
        <p:spPr>
          <a:xfrm>
            <a:off x="4216400" y="2431480"/>
            <a:ext cx="1272988" cy="954741"/>
          </a:xfrm>
          <a:prstGeom prst="rect">
            <a:avLst/>
          </a:prstGeom>
          <a:noFill/>
          <a:ln>
            <a:noFill/>
          </a:ln>
        </p:spPr>
      </p:pic>
      <p:pic>
        <p:nvPicPr>
          <p:cNvPr id="236" name="Google Shape;236;p14"/>
          <p:cNvPicPr preferRelativeResize="0"/>
          <p:nvPr/>
        </p:nvPicPr>
        <p:blipFill rotWithShape="1">
          <a:blip r:embed="rId5">
            <a:alphaModFix/>
          </a:blip>
          <a:srcRect/>
          <a:stretch/>
        </p:blipFill>
        <p:spPr>
          <a:xfrm>
            <a:off x="1225009" y="2431480"/>
            <a:ext cx="1145506" cy="954741"/>
          </a:xfrm>
          <a:prstGeom prst="rect">
            <a:avLst/>
          </a:prstGeom>
          <a:noFill/>
          <a:ln>
            <a:noFill/>
          </a:ln>
        </p:spPr>
      </p:pic>
      <p:pic>
        <p:nvPicPr>
          <p:cNvPr id="237" name="Google Shape;237;p14" descr="Smartphone - Free technology icons"/>
          <p:cNvPicPr preferRelativeResize="0"/>
          <p:nvPr/>
        </p:nvPicPr>
        <p:blipFill rotWithShape="1">
          <a:blip r:embed="rId6">
            <a:alphaModFix/>
          </a:blip>
          <a:srcRect/>
          <a:stretch/>
        </p:blipFill>
        <p:spPr>
          <a:xfrm>
            <a:off x="816245" y="4553857"/>
            <a:ext cx="817527" cy="817527"/>
          </a:xfrm>
          <a:prstGeom prst="rect">
            <a:avLst/>
          </a:prstGeom>
          <a:noFill/>
          <a:ln>
            <a:noFill/>
          </a:ln>
        </p:spPr>
      </p:pic>
      <p:pic>
        <p:nvPicPr>
          <p:cNvPr id="238" name="Google Shape;238;p14" descr="Smartphone - Free technology icons"/>
          <p:cNvPicPr preferRelativeResize="0"/>
          <p:nvPr/>
        </p:nvPicPr>
        <p:blipFill rotWithShape="1">
          <a:blip r:embed="rId6">
            <a:alphaModFix/>
          </a:blip>
          <a:srcRect/>
          <a:stretch/>
        </p:blipFill>
        <p:spPr>
          <a:xfrm>
            <a:off x="1614315" y="4799636"/>
            <a:ext cx="817527" cy="817527"/>
          </a:xfrm>
          <a:prstGeom prst="rect">
            <a:avLst/>
          </a:prstGeom>
          <a:noFill/>
          <a:ln>
            <a:noFill/>
          </a:ln>
        </p:spPr>
      </p:pic>
      <p:pic>
        <p:nvPicPr>
          <p:cNvPr id="239" name="Google Shape;239;p14" descr="Smartphone - Free technology icons"/>
          <p:cNvPicPr preferRelativeResize="0"/>
          <p:nvPr/>
        </p:nvPicPr>
        <p:blipFill rotWithShape="1">
          <a:blip r:embed="rId6">
            <a:alphaModFix/>
          </a:blip>
          <a:srcRect/>
          <a:stretch/>
        </p:blipFill>
        <p:spPr>
          <a:xfrm>
            <a:off x="2384111" y="4557897"/>
            <a:ext cx="817527" cy="817527"/>
          </a:xfrm>
          <a:prstGeom prst="rect">
            <a:avLst/>
          </a:prstGeom>
          <a:noFill/>
          <a:ln>
            <a:noFill/>
          </a:ln>
        </p:spPr>
      </p:pic>
      <p:cxnSp>
        <p:nvCxnSpPr>
          <p:cNvPr id="240" name="Google Shape;240;p14"/>
          <p:cNvCxnSpPr>
            <a:stCxn id="231" idx="1"/>
            <a:endCxn id="232" idx="1"/>
          </p:cNvCxnSpPr>
          <p:nvPr/>
        </p:nvCxnSpPr>
        <p:spPr>
          <a:xfrm>
            <a:off x="3327400" y="1178858"/>
            <a:ext cx="0" cy="481600"/>
          </a:xfrm>
          <a:prstGeom prst="straightConnector1">
            <a:avLst/>
          </a:prstGeom>
          <a:noFill/>
          <a:ln w="28575" cap="flat" cmpd="sng">
            <a:solidFill>
              <a:schemeClr val="dk1"/>
            </a:solidFill>
            <a:prstDash val="solid"/>
            <a:round/>
            <a:headEnd type="none" w="sm" len="sm"/>
            <a:tailEnd type="triangle" w="med" len="med"/>
          </a:ln>
        </p:spPr>
      </p:cxnSp>
      <p:cxnSp>
        <p:nvCxnSpPr>
          <p:cNvPr id="241" name="Google Shape;241;p14"/>
          <p:cNvCxnSpPr>
            <a:stCxn id="232" idx="3"/>
            <a:endCxn id="234" idx="3"/>
          </p:cNvCxnSpPr>
          <p:nvPr/>
        </p:nvCxnSpPr>
        <p:spPr>
          <a:xfrm flipH="1">
            <a:off x="2659600" y="2828903"/>
            <a:ext cx="667800" cy="735600"/>
          </a:xfrm>
          <a:prstGeom prst="straightConnector1">
            <a:avLst/>
          </a:prstGeom>
          <a:noFill/>
          <a:ln w="28575" cap="flat" cmpd="sng">
            <a:solidFill>
              <a:schemeClr val="dk1"/>
            </a:solidFill>
            <a:prstDash val="solid"/>
            <a:round/>
            <a:headEnd type="none" w="sm" len="sm"/>
            <a:tailEnd type="triangle" w="med" len="med"/>
          </a:ln>
        </p:spPr>
      </p:cxnSp>
      <p:cxnSp>
        <p:nvCxnSpPr>
          <p:cNvPr id="242" name="Google Shape;242;p14"/>
          <p:cNvCxnSpPr>
            <a:stCxn id="232" idx="3"/>
            <a:endCxn id="233" idx="1"/>
          </p:cNvCxnSpPr>
          <p:nvPr/>
        </p:nvCxnSpPr>
        <p:spPr>
          <a:xfrm>
            <a:off x="3327400" y="2828903"/>
            <a:ext cx="685800" cy="675000"/>
          </a:xfrm>
          <a:prstGeom prst="straightConnector1">
            <a:avLst/>
          </a:prstGeom>
          <a:noFill/>
          <a:ln w="28575" cap="flat" cmpd="sng">
            <a:solidFill>
              <a:schemeClr val="dk1"/>
            </a:solidFill>
            <a:prstDash val="solid"/>
            <a:round/>
            <a:headEnd type="none" w="sm" len="sm"/>
            <a:tailEnd type="triangle" w="med" len="med"/>
          </a:ln>
        </p:spPr>
      </p:cxnSp>
      <p:cxnSp>
        <p:nvCxnSpPr>
          <p:cNvPr id="243" name="Google Shape;243;p14"/>
          <p:cNvCxnSpPr>
            <a:stCxn id="234" idx="2"/>
            <a:endCxn id="237" idx="0"/>
          </p:cNvCxnSpPr>
          <p:nvPr/>
        </p:nvCxnSpPr>
        <p:spPr>
          <a:xfrm flipH="1">
            <a:off x="1225079" y="4113968"/>
            <a:ext cx="798000" cy="439800"/>
          </a:xfrm>
          <a:prstGeom prst="straightConnector1">
            <a:avLst/>
          </a:prstGeom>
          <a:noFill/>
          <a:ln w="28575" cap="flat" cmpd="sng">
            <a:solidFill>
              <a:schemeClr val="dk1"/>
            </a:solidFill>
            <a:prstDash val="solid"/>
            <a:round/>
            <a:headEnd type="none" w="sm" len="sm"/>
            <a:tailEnd type="triangle" w="med" len="med"/>
          </a:ln>
        </p:spPr>
      </p:cxnSp>
      <p:cxnSp>
        <p:nvCxnSpPr>
          <p:cNvPr id="244" name="Google Shape;244;p14"/>
          <p:cNvCxnSpPr>
            <a:stCxn id="234" idx="2"/>
            <a:endCxn id="239" idx="0"/>
          </p:cNvCxnSpPr>
          <p:nvPr/>
        </p:nvCxnSpPr>
        <p:spPr>
          <a:xfrm>
            <a:off x="2023079" y="4113968"/>
            <a:ext cx="769800" cy="444000"/>
          </a:xfrm>
          <a:prstGeom prst="straightConnector1">
            <a:avLst/>
          </a:prstGeom>
          <a:noFill/>
          <a:ln w="28575" cap="flat" cmpd="sng">
            <a:solidFill>
              <a:schemeClr val="dk1"/>
            </a:solidFill>
            <a:prstDash val="solid"/>
            <a:round/>
            <a:headEnd type="none" w="sm" len="sm"/>
            <a:tailEnd type="triangle" w="med" len="med"/>
          </a:ln>
        </p:spPr>
      </p:cxnSp>
      <p:cxnSp>
        <p:nvCxnSpPr>
          <p:cNvPr id="245" name="Google Shape;245;p14"/>
          <p:cNvCxnSpPr>
            <a:stCxn id="234" idx="2"/>
            <a:endCxn id="238" idx="0"/>
          </p:cNvCxnSpPr>
          <p:nvPr/>
        </p:nvCxnSpPr>
        <p:spPr>
          <a:xfrm>
            <a:off x="2023079" y="4113968"/>
            <a:ext cx="0" cy="685600"/>
          </a:xfrm>
          <a:prstGeom prst="straightConnector1">
            <a:avLst/>
          </a:prstGeom>
          <a:noFill/>
          <a:ln w="28575" cap="flat" cmpd="sng">
            <a:solidFill>
              <a:schemeClr val="dk1"/>
            </a:solidFill>
            <a:prstDash val="solid"/>
            <a:round/>
            <a:headEnd type="none" w="sm" len="sm"/>
            <a:tailEnd type="triangle" w="med" len="med"/>
          </a:ln>
        </p:spPr>
      </p:cxnSp>
      <p:pic>
        <p:nvPicPr>
          <p:cNvPr id="246" name="Google Shape;246;p14" descr="Smartphone - Free technology icons"/>
          <p:cNvPicPr preferRelativeResize="0"/>
          <p:nvPr/>
        </p:nvPicPr>
        <p:blipFill rotWithShape="1">
          <a:blip r:embed="rId6">
            <a:alphaModFix/>
          </a:blip>
          <a:srcRect/>
          <a:stretch/>
        </p:blipFill>
        <p:spPr>
          <a:xfrm>
            <a:off x="3405807" y="4500167"/>
            <a:ext cx="817527" cy="817527"/>
          </a:xfrm>
          <a:prstGeom prst="rect">
            <a:avLst/>
          </a:prstGeom>
          <a:noFill/>
          <a:ln>
            <a:noFill/>
          </a:ln>
        </p:spPr>
      </p:pic>
      <p:pic>
        <p:nvPicPr>
          <p:cNvPr id="247" name="Google Shape;247;p14" descr="Smartphone - Free technology icons"/>
          <p:cNvPicPr preferRelativeResize="0"/>
          <p:nvPr/>
        </p:nvPicPr>
        <p:blipFill rotWithShape="1">
          <a:blip r:embed="rId6">
            <a:alphaModFix/>
          </a:blip>
          <a:srcRect/>
          <a:stretch/>
        </p:blipFill>
        <p:spPr>
          <a:xfrm>
            <a:off x="4203877" y="4745946"/>
            <a:ext cx="817527" cy="817527"/>
          </a:xfrm>
          <a:prstGeom prst="rect">
            <a:avLst/>
          </a:prstGeom>
          <a:noFill/>
          <a:ln>
            <a:noFill/>
          </a:ln>
        </p:spPr>
      </p:pic>
      <p:pic>
        <p:nvPicPr>
          <p:cNvPr id="248" name="Google Shape;248;p14" descr="Smartphone - Free technology icons"/>
          <p:cNvPicPr preferRelativeResize="0"/>
          <p:nvPr/>
        </p:nvPicPr>
        <p:blipFill rotWithShape="1">
          <a:blip r:embed="rId6">
            <a:alphaModFix/>
          </a:blip>
          <a:srcRect/>
          <a:stretch/>
        </p:blipFill>
        <p:spPr>
          <a:xfrm>
            <a:off x="4973673" y="4504207"/>
            <a:ext cx="817527" cy="817527"/>
          </a:xfrm>
          <a:prstGeom prst="rect">
            <a:avLst/>
          </a:prstGeom>
          <a:noFill/>
          <a:ln>
            <a:noFill/>
          </a:ln>
        </p:spPr>
      </p:pic>
      <p:cxnSp>
        <p:nvCxnSpPr>
          <p:cNvPr id="249" name="Google Shape;249;p14"/>
          <p:cNvCxnSpPr>
            <a:endCxn id="246" idx="0"/>
          </p:cNvCxnSpPr>
          <p:nvPr/>
        </p:nvCxnSpPr>
        <p:spPr>
          <a:xfrm flipH="1">
            <a:off x="3814571" y="4060367"/>
            <a:ext cx="798000" cy="439800"/>
          </a:xfrm>
          <a:prstGeom prst="straightConnector1">
            <a:avLst/>
          </a:prstGeom>
          <a:noFill/>
          <a:ln w="28575" cap="flat" cmpd="sng">
            <a:solidFill>
              <a:schemeClr val="dk1"/>
            </a:solidFill>
            <a:prstDash val="solid"/>
            <a:round/>
            <a:headEnd type="none" w="sm" len="sm"/>
            <a:tailEnd type="triangle" w="med" len="med"/>
          </a:ln>
        </p:spPr>
      </p:cxnSp>
      <p:cxnSp>
        <p:nvCxnSpPr>
          <p:cNvPr id="250" name="Google Shape;250;p14"/>
          <p:cNvCxnSpPr>
            <a:endCxn id="248" idx="0"/>
          </p:cNvCxnSpPr>
          <p:nvPr/>
        </p:nvCxnSpPr>
        <p:spPr>
          <a:xfrm>
            <a:off x="4612637" y="4060207"/>
            <a:ext cx="769800" cy="444000"/>
          </a:xfrm>
          <a:prstGeom prst="straightConnector1">
            <a:avLst/>
          </a:prstGeom>
          <a:noFill/>
          <a:ln w="28575" cap="flat" cmpd="sng">
            <a:solidFill>
              <a:schemeClr val="dk1"/>
            </a:solidFill>
            <a:prstDash val="solid"/>
            <a:round/>
            <a:headEnd type="none" w="sm" len="sm"/>
            <a:tailEnd type="triangle" w="med" len="med"/>
          </a:ln>
        </p:spPr>
      </p:cxnSp>
      <p:cxnSp>
        <p:nvCxnSpPr>
          <p:cNvPr id="251" name="Google Shape;251;p14"/>
          <p:cNvCxnSpPr>
            <a:endCxn id="247" idx="0"/>
          </p:cNvCxnSpPr>
          <p:nvPr/>
        </p:nvCxnSpPr>
        <p:spPr>
          <a:xfrm>
            <a:off x="4612641" y="4060346"/>
            <a:ext cx="0" cy="685600"/>
          </a:xfrm>
          <a:prstGeom prst="straightConnector1">
            <a:avLst/>
          </a:prstGeom>
          <a:noFill/>
          <a:ln w="28575" cap="flat" cmpd="sng">
            <a:solidFill>
              <a:schemeClr val="dk1"/>
            </a:solidFill>
            <a:prstDash val="solid"/>
            <a:round/>
            <a:headEnd type="none" w="sm" len="sm"/>
            <a:tailEnd type="triangle" w="med" len="med"/>
          </a:ln>
        </p:spPr>
      </p:cxnSp>
      <p:grpSp>
        <p:nvGrpSpPr>
          <p:cNvPr id="252" name="Google Shape;252;p14"/>
          <p:cNvGrpSpPr/>
          <p:nvPr/>
        </p:nvGrpSpPr>
        <p:grpSpPr>
          <a:xfrm>
            <a:off x="5966025" y="1067837"/>
            <a:ext cx="5946180" cy="4249857"/>
            <a:chOff x="0" y="0"/>
            <a:chExt cx="8045458" cy="5283200"/>
          </a:xfrm>
        </p:grpSpPr>
        <p:sp>
          <p:nvSpPr>
            <p:cNvPr id="253" name="Google Shape;253;p14"/>
            <p:cNvSpPr/>
            <p:nvPr/>
          </p:nvSpPr>
          <p:spPr>
            <a:xfrm>
              <a:off x="0" y="0"/>
              <a:ext cx="6102096" cy="950976"/>
            </a:xfrm>
            <a:prstGeom prst="roundRect">
              <a:avLst>
                <a:gd name="adj" fmla="val 10000"/>
              </a:avLst>
            </a:prstGeom>
            <a:solidFill>
              <a:srgbClr val="365E89"/>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54" name="Google Shape;254;p14"/>
            <p:cNvSpPr txBox="1"/>
            <p:nvPr/>
          </p:nvSpPr>
          <p:spPr>
            <a:xfrm>
              <a:off x="27853" y="27853"/>
              <a:ext cx="4964654" cy="895270"/>
            </a:xfrm>
            <a:prstGeom prst="rect">
              <a:avLst/>
            </a:prstGeom>
            <a:noFill/>
            <a:ln>
              <a:noFill/>
            </a:ln>
          </p:spPr>
          <p:txBody>
            <a:bodyPr spcFirstLastPara="1" wrap="square" lIns="60950" tIns="60950" rIns="60950" bIns="60950" anchor="ctr" anchorCtr="0">
              <a:noAutofit/>
            </a:bodyPr>
            <a:lstStyle/>
            <a:p>
              <a:pPr algn="ctr">
                <a:lnSpc>
                  <a:spcPct val="90000"/>
                </a:lnSpc>
                <a:buClr>
                  <a:schemeClr val="lt1"/>
                </a:buClr>
                <a:buSzPts val="2400"/>
              </a:pPr>
              <a:r>
                <a:rPr lang="en-GB" sz="1600" dirty="0">
                  <a:solidFill>
                    <a:schemeClr val="lt1"/>
                  </a:solidFill>
                  <a:latin typeface="Calibri"/>
                  <a:ea typeface="Calibri"/>
                  <a:cs typeface="Calibri"/>
                  <a:sym typeface="Calibri"/>
                </a:rPr>
                <a:t>Research Assistant screened/enrolled participant </a:t>
              </a:r>
              <a:endParaRPr sz="1600" dirty="0">
                <a:solidFill>
                  <a:schemeClr val="lt1"/>
                </a:solidFill>
                <a:latin typeface="Calibri"/>
                <a:ea typeface="Calibri"/>
                <a:cs typeface="Calibri"/>
                <a:sym typeface="Calibri"/>
              </a:endParaRPr>
            </a:p>
          </p:txBody>
        </p:sp>
        <p:sp>
          <p:nvSpPr>
            <p:cNvPr id="255" name="Google Shape;255;p14"/>
            <p:cNvSpPr/>
            <p:nvPr/>
          </p:nvSpPr>
          <p:spPr>
            <a:xfrm>
              <a:off x="455675" y="1083056"/>
              <a:ext cx="6102096" cy="950976"/>
            </a:xfrm>
            <a:prstGeom prst="roundRect">
              <a:avLst>
                <a:gd name="adj" fmla="val 10000"/>
              </a:avLst>
            </a:prstGeom>
            <a:solidFill>
              <a:srgbClr val="5C83B8"/>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56" name="Google Shape;256;p14"/>
            <p:cNvSpPr txBox="1"/>
            <p:nvPr/>
          </p:nvSpPr>
          <p:spPr>
            <a:xfrm>
              <a:off x="483528" y="1110909"/>
              <a:ext cx="4972579" cy="895269"/>
            </a:xfrm>
            <a:prstGeom prst="rect">
              <a:avLst/>
            </a:prstGeom>
            <a:noFill/>
            <a:ln>
              <a:noFill/>
            </a:ln>
          </p:spPr>
          <p:txBody>
            <a:bodyPr spcFirstLastPara="1" wrap="square" lIns="60950" tIns="60950" rIns="60950" bIns="60950" anchor="ctr" anchorCtr="0">
              <a:noAutofit/>
            </a:bodyPr>
            <a:lstStyle/>
            <a:p>
              <a:pPr algn="ctr">
                <a:lnSpc>
                  <a:spcPct val="90000"/>
                </a:lnSpc>
                <a:buClr>
                  <a:schemeClr val="lt1"/>
                </a:buClr>
                <a:buSzPts val="2400"/>
              </a:pPr>
              <a:r>
                <a:rPr lang="en-GB" sz="1600" dirty="0" err="1">
                  <a:solidFill>
                    <a:schemeClr val="lt1"/>
                  </a:solidFill>
                  <a:latin typeface="Calibri"/>
                  <a:ea typeface="Calibri"/>
                  <a:cs typeface="Calibri"/>
                  <a:sym typeface="Calibri"/>
                </a:rPr>
                <a:t>mTB</a:t>
              </a:r>
              <a:r>
                <a:rPr lang="en-GB" sz="1600" dirty="0">
                  <a:solidFill>
                    <a:schemeClr val="lt1"/>
                  </a:solidFill>
                  <a:latin typeface="Calibri"/>
                  <a:ea typeface="Calibri"/>
                  <a:cs typeface="Calibri"/>
                  <a:sym typeface="Calibri"/>
                </a:rPr>
                <a:t>-Tobacco portal fetched enrolled participant’s phone numbers directly from </a:t>
              </a:r>
              <a:r>
                <a:rPr lang="en-GB" sz="1600" dirty="0" err="1">
                  <a:solidFill>
                    <a:schemeClr val="lt1"/>
                  </a:solidFill>
                  <a:latin typeface="Calibri"/>
                  <a:ea typeface="Calibri"/>
                  <a:cs typeface="Calibri"/>
                  <a:sym typeface="Calibri"/>
                </a:rPr>
                <a:t>RedCap</a:t>
              </a:r>
              <a:r>
                <a:rPr lang="en-GB" sz="1600" dirty="0">
                  <a:solidFill>
                    <a:schemeClr val="lt1"/>
                  </a:solidFill>
                  <a:latin typeface="Calibri"/>
                  <a:ea typeface="Calibri"/>
                  <a:cs typeface="Calibri"/>
                  <a:sym typeface="Calibri"/>
                </a:rPr>
                <a:t> server</a:t>
              </a:r>
              <a:endParaRPr sz="1600" dirty="0">
                <a:solidFill>
                  <a:schemeClr val="lt1"/>
                </a:solidFill>
                <a:latin typeface="Calibri"/>
                <a:ea typeface="Calibri"/>
                <a:cs typeface="Calibri"/>
                <a:sym typeface="Calibri"/>
              </a:endParaRPr>
            </a:p>
          </p:txBody>
        </p:sp>
        <p:sp>
          <p:nvSpPr>
            <p:cNvPr id="257" name="Google Shape;257;p14"/>
            <p:cNvSpPr/>
            <p:nvPr/>
          </p:nvSpPr>
          <p:spPr>
            <a:xfrm>
              <a:off x="911351" y="2166112"/>
              <a:ext cx="6102096" cy="950976"/>
            </a:xfrm>
            <a:prstGeom prst="roundRect">
              <a:avLst>
                <a:gd name="adj" fmla="val 10000"/>
              </a:avLst>
            </a:prstGeom>
            <a:solidFill>
              <a:srgbClr val="9BAFD0"/>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58" name="Google Shape;258;p14"/>
            <p:cNvSpPr txBox="1"/>
            <p:nvPr/>
          </p:nvSpPr>
          <p:spPr>
            <a:xfrm>
              <a:off x="939204" y="2193965"/>
              <a:ext cx="4972579" cy="895269"/>
            </a:xfrm>
            <a:prstGeom prst="rect">
              <a:avLst/>
            </a:prstGeom>
            <a:noFill/>
            <a:ln>
              <a:noFill/>
            </a:ln>
          </p:spPr>
          <p:txBody>
            <a:bodyPr spcFirstLastPara="1" wrap="square" lIns="60950" tIns="60950" rIns="60950" bIns="60950" anchor="ctr" anchorCtr="0">
              <a:noAutofit/>
            </a:bodyPr>
            <a:lstStyle/>
            <a:p>
              <a:pPr algn="ctr">
                <a:lnSpc>
                  <a:spcPct val="90000"/>
                </a:lnSpc>
                <a:buClr>
                  <a:schemeClr val="lt1"/>
                </a:buClr>
                <a:buSzPts val="2400"/>
              </a:pPr>
              <a:r>
                <a:rPr lang="en-GB" sz="1600" dirty="0">
                  <a:solidFill>
                    <a:schemeClr val="lt1"/>
                  </a:solidFill>
                  <a:latin typeface="Calibri"/>
                  <a:ea typeface="Calibri"/>
                  <a:cs typeface="Calibri"/>
                  <a:sym typeface="Calibri"/>
                </a:rPr>
                <a:t>Participant information stored on </a:t>
              </a:r>
              <a:r>
                <a:rPr lang="en-GB" sz="1600" dirty="0" err="1">
                  <a:solidFill>
                    <a:schemeClr val="lt1"/>
                  </a:solidFill>
                  <a:latin typeface="Calibri"/>
                  <a:ea typeface="Calibri"/>
                  <a:cs typeface="Calibri"/>
                  <a:sym typeface="Calibri"/>
                </a:rPr>
                <a:t>mTB</a:t>
              </a:r>
              <a:r>
                <a:rPr lang="en-GB" sz="1600" dirty="0">
                  <a:solidFill>
                    <a:schemeClr val="lt1"/>
                  </a:solidFill>
                  <a:latin typeface="Calibri"/>
                  <a:ea typeface="Calibri"/>
                  <a:cs typeface="Calibri"/>
                  <a:sym typeface="Calibri"/>
                </a:rPr>
                <a:t>-Tobacco portal</a:t>
              </a:r>
              <a:endParaRPr sz="1600" dirty="0">
                <a:solidFill>
                  <a:schemeClr val="lt1"/>
                </a:solidFill>
                <a:latin typeface="Calibri"/>
                <a:ea typeface="Calibri"/>
                <a:cs typeface="Calibri"/>
                <a:sym typeface="Calibri"/>
              </a:endParaRPr>
            </a:p>
          </p:txBody>
        </p:sp>
        <p:sp>
          <p:nvSpPr>
            <p:cNvPr id="259" name="Google Shape;259;p14"/>
            <p:cNvSpPr/>
            <p:nvPr/>
          </p:nvSpPr>
          <p:spPr>
            <a:xfrm>
              <a:off x="1367028" y="3249168"/>
              <a:ext cx="6102096" cy="950976"/>
            </a:xfrm>
            <a:prstGeom prst="roundRect">
              <a:avLst>
                <a:gd name="adj" fmla="val 10000"/>
              </a:avLst>
            </a:prstGeom>
            <a:solidFill>
              <a:srgbClr val="9BAFD0"/>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60" name="Google Shape;260;p14"/>
            <p:cNvSpPr txBox="1"/>
            <p:nvPr/>
          </p:nvSpPr>
          <p:spPr>
            <a:xfrm>
              <a:off x="1394881" y="3277021"/>
              <a:ext cx="4972579" cy="895269"/>
            </a:xfrm>
            <a:prstGeom prst="rect">
              <a:avLst/>
            </a:prstGeom>
            <a:noFill/>
            <a:ln>
              <a:noFill/>
            </a:ln>
          </p:spPr>
          <p:txBody>
            <a:bodyPr spcFirstLastPara="1" wrap="square" lIns="60950" tIns="60950" rIns="60950" bIns="60950" anchor="ctr" anchorCtr="0">
              <a:noAutofit/>
            </a:bodyPr>
            <a:lstStyle/>
            <a:p>
              <a:pPr algn="ctr">
                <a:lnSpc>
                  <a:spcPct val="90000"/>
                </a:lnSpc>
                <a:buClr>
                  <a:schemeClr val="lt1"/>
                </a:buClr>
                <a:buSzPts val="2400"/>
              </a:pPr>
              <a:r>
                <a:rPr lang="en-GB" sz="1600" dirty="0">
                  <a:solidFill>
                    <a:schemeClr val="lt1"/>
                  </a:solidFill>
                  <a:latin typeface="Calibri"/>
                  <a:ea typeface="Calibri"/>
                  <a:cs typeface="Calibri"/>
                  <a:sym typeface="Calibri"/>
                </a:rPr>
                <a:t>Portal sent autogenerated SMS to intervention cluster participants through local SMS service providers.</a:t>
              </a:r>
              <a:endParaRPr sz="1600" dirty="0">
                <a:solidFill>
                  <a:schemeClr val="lt1"/>
                </a:solidFill>
                <a:latin typeface="Calibri"/>
                <a:ea typeface="Calibri"/>
                <a:cs typeface="Calibri"/>
                <a:sym typeface="Calibri"/>
              </a:endParaRPr>
            </a:p>
          </p:txBody>
        </p:sp>
        <p:sp>
          <p:nvSpPr>
            <p:cNvPr id="261" name="Google Shape;261;p14"/>
            <p:cNvSpPr/>
            <p:nvPr/>
          </p:nvSpPr>
          <p:spPr>
            <a:xfrm>
              <a:off x="1822703" y="4332224"/>
              <a:ext cx="6102096" cy="950976"/>
            </a:xfrm>
            <a:prstGeom prst="roundRect">
              <a:avLst>
                <a:gd name="adj" fmla="val 10000"/>
              </a:avLst>
            </a:prstGeom>
            <a:solidFill>
              <a:srgbClr val="5C83B8"/>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62" name="Google Shape;262;p14"/>
            <p:cNvSpPr txBox="1"/>
            <p:nvPr/>
          </p:nvSpPr>
          <p:spPr>
            <a:xfrm>
              <a:off x="1850556" y="4360077"/>
              <a:ext cx="4972579" cy="895269"/>
            </a:xfrm>
            <a:prstGeom prst="rect">
              <a:avLst/>
            </a:prstGeom>
            <a:noFill/>
            <a:ln>
              <a:noFill/>
            </a:ln>
          </p:spPr>
          <p:txBody>
            <a:bodyPr spcFirstLastPara="1" wrap="square" lIns="60950" tIns="60950" rIns="60950" bIns="60950" anchor="ctr" anchorCtr="0">
              <a:noAutofit/>
            </a:bodyPr>
            <a:lstStyle/>
            <a:p>
              <a:pPr algn="ctr">
                <a:lnSpc>
                  <a:spcPct val="90000"/>
                </a:lnSpc>
                <a:buClr>
                  <a:schemeClr val="lt1"/>
                </a:buClr>
                <a:buSzPts val="2400"/>
              </a:pPr>
              <a:r>
                <a:rPr lang="en-GB" sz="1600" dirty="0">
                  <a:solidFill>
                    <a:schemeClr val="lt1"/>
                  </a:solidFill>
                  <a:latin typeface="Calibri"/>
                  <a:ea typeface="Calibri"/>
                  <a:cs typeface="Calibri"/>
                  <a:sym typeface="Calibri"/>
                </a:rPr>
                <a:t>Portal maintained sent SMS log, and flagged issues/errors</a:t>
              </a:r>
              <a:endParaRPr sz="1600" dirty="0">
                <a:solidFill>
                  <a:schemeClr val="lt1"/>
                </a:solidFill>
                <a:latin typeface="Calibri"/>
                <a:ea typeface="Calibri"/>
                <a:cs typeface="Calibri"/>
                <a:sym typeface="Calibri"/>
              </a:endParaRPr>
            </a:p>
          </p:txBody>
        </p:sp>
        <p:sp>
          <p:nvSpPr>
            <p:cNvPr id="270" name="Google Shape;270;p14"/>
            <p:cNvSpPr txBox="1"/>
            <p:nvPr/>
          </p:nvSpPr>
          <p:spPr>
            <a:xfrm>
              <a:off x="6990069" y="3938625"/>
              <a:ext cx="339974" cy="465146"/>
            </a:xfrm>
            <a:prstGeom prst="rect">
              <a:avLst/>
            </a:prstGeom>
            <a:noFill/>
            <a:ln>
              <a:noFill/>
            </a:ln>
          </p:spPr>
          <p:txBody>
            <a:bodyPr spcFirstLastPara="1" wrap="square" lIns="23700" tIns="23700" rIns="23700" bIns="23700" anchor="ctr" anchorCtr="0">
              <a:noAutofit/>
            </a:bodyPr>
            <a:lstStyle/>
            <a:p>
              <a:pPr algn="ctr">
                <a:lnSpc>
                  <a:spcPct val="90000"/>
                </a:lnSpc>
                <a:buClr>
                  <a:schemeClr val="dk1"/>
                </a:buClr>
                <a:buSzPts val="2800"/>
              </a:pPr>
              <a:endParaRPr sz="1867">
                <a:solidFill>
                  <a:schemeClr val="dk1"/>
                </a:solidFill>
                <a:latin typeface="Calibri"/>
                <a:ea typeface="Calibri"/>
                <a:cs typeface="Calibri"/>
                <a:sym typeface="Calibri"/>
              </a:endParaRPr>
            </a:p>
          </p:txBody>
        </p:sp>
        <p:sp>
          <p:nvSpPr>
            <p:cNvPr id="263" name="Google Shape;263;p14"/>
            <p:cNvSpPr/>
            <p:nvPr/>
          </p:nvSpPr>
          <p:spPr>
            <a:xfrm>
              <a:off x="6038590" y="559015"/>
              <a:ext cx="618134" cy="618134"/>
            </a:xfrm>
            <a:prstGeom prst="downArrow">
              <a:avLst>
                <a:gd name="adj1" fmla="val 55000"/>
                <a:gd name="adj2" fmla="val 45000"/>
              </a:avLst>
            </a:prstGeom>
            <a:solidFill>
              <a:schemeClr val="accent4">
                <a:alpha val="89803"/>
              </a:schemeClr>
            </a:solidFill>
            <a:ln w="25400" cap="flat" cmpd="sng">
              <a:solidFill>
                <a:schemeClr val="accent4">
                  <a:alpha val="89803"/>
                </a:schemeClr>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65" name="Google Shape;265;p14"/>
            <p:cNvSpPr/>
            <p:nvPr/>
          </p:nvSpPr>
          <p:spPr>
            <a:xfrm>
              <a:off x="6581086" y="1642070"/>
              <a:ext cx="618134" cy="618134"/>
            </a:xfrm>
            <a:prstGeom prst="downArrow">
              <a:avLst>
                <a:gd name="adj1" fmla="val 55000"/>
                <a:gd name="adj2" fmla="val 45000"/>
              </a:avLst>
            </a:prstGeom>
            <a:solidFill>
              <a:schemeClr val="accent4">
                <a:alpha val="89803"/>
              </a:schemeClr>
            </a:solidFill>
            <a:ln w="25400" cap="flat" cmpd="sng">
              <a:solidFill>
                <a:schemeClr val="accent4">
                  <a:alpha val="89803"/>
                </a:schemeClr>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69" name="Google Shape;269;p14"/>
            <p:cNvSpPr/>
            <p:nvPr/>
          </p:nvSpPr>
          <p:spPr>
            <a:xfrm>
              <a:off x="7427324" y="3802899"/>
              <a:ext cx="618134" cy="618134"/>
            </a:xfrm>
            <a:prstGeom prst="downArrow">
              <a:avLst>
                <a:gd name="adj1" fmla="val 55000"/>
                <a:gd name="adj2" fmla="val 45000"/>
              </a:avLst>
            </a:prstGeom>
            <a:solidFill>
              <a:schemeClr val="accent4">
                <a:alpha val="89803"/>
              </a:schemeClr>
            </a:solidFill>
            <a:ln w="25400" cap="flat" cmpd="sng">
              <a:solidFill>
                <a:schemeClr val="accent4">
                  <a:alpha val="89803"/>
                </a:schemeClr>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67" name="Google Shape;267;p14"/>
            <p:cNvSpPr/>
            <p:nvPr/>
          </p:nvSpPr>
          <p:spPr>
            <a:xfrm>
              <a:off x="6971646" y="2709276"/>
              <a:ext cx="618134" cy="618134"/>
            </a:xfrm>
            <a:prstGeom prst="downArrow">
              <a:avLst>
                <a:gd name="adj1" fmla="val 55000"/>
                <a:gd name="adj2" fmla="val 45000"/>
              </a:avLst>
            </a:prstGeom>
            <a:solidFill>
              <a:schemeClr val="accent4">
                <a:alpha val="89803"/>
              </a:schemeClr>
            </a:solidFill>
            <a:ln w="25400" cap="flat" cmpd="sng">
              <a:solidFill>
                <a:schemeClr val="accent4">
                  <a:alpha val="89803"/>
                </a:schemeClr>
              </a:solidFill>
              <a:prstDash val="solid"/>
              <a:round/>
              <a:headEnd type="none" w="sm" len="sm"/>
              <a:tailEnd type="none" w="sm" len="sm"/>
            </a:ln>
          </p:spPr>
          <p:txBody>
            <a:bodyPr spcFirstLastPara="1" wrap="square" lIns="60950" tIns="60950" rIns="60950" bIns="60950" anchor="ctr" anchorCtr="0">
              <a:noAutofit/>
            </a:bodyPr>
            <a:lstStyle/>
            <a:p>
              <a:endParaRPr sz="1200" dirty="0"/>
            </a:p>
          </p:txBody>
        </p:sp>
      </p:grpSp>
      <p:sp>
        <p:nvSpPr>
          <p:cNvPr id="271" name="Google Shape;271;p14"/>
          <p:cNvSpPr/>
          <p:nvPr/>
        </p:nvSpPr>
        <p:spPr>
          <a:xfrm>
            <a:off x="9756688" y="1154905"/>
            <a:ext cx="609600" cy="609600"/>
          </a:xfrm>
          <a:prstGeom prst="ellipse">
            <a:avLst/>
          </a:prstGeom>
          <a:solidFill>
            <a:srgbClr val="FDE9D8"/>
          </a:solidFill>
          <a:ln>
            <a:noFill/>
          </a:ln>
        </p:spPr>
        <p:txBody>
          <a:bodyPr spcFirstLastPara="1" wrap="square" lIns="60950" tIns="30467" rIns="60950" bIns="30467" anchor="ctr" anchorCtr="0">
            <a:noAutofit/>
          </a:bodyPr>
          <a:lstStyle/>
          <a:p>
            <a:pPr algn="ctr"/>
            <a:r>
              <a:rPr lang="en-GB" sz="1867" b="1">
                <a:solidFill>
                  <a:schemeClr val="dk1"/>
                </a:solidFill>
                <a:latin typeface="Calibri"/>
                <a:ea typeface="Calibri"/>
                <a:cs typeface="Calibri"/>
                <a:sym typeface="Calibri"/>
              </a:rPr>
              <a:t>1</a:t>
            </a:r>
            <a:endParaRPr sz="1867" b="1">
              <a:solidFill>
                <a:schemeClr val="dk1"/>
              </a:solidFill>
              <a:latin typeface="Calibri"/>
              <a:ea typeface="Calibri"/>
              <a:cs typeface="Calibri"/>
              <a:sym typeface="Calibri"/>
            </a:endParaRPr>
          </a:p>
        </p:txBody>
      </p:sp>
      <p:sp>
        <p:nvSpPr>
          <p:cNvPr id="272" name="Google Shape;272;p14"/>
          <p:cNvSpPr/>
          <p:nvPr/>
        </p:nvSpPr>
        <p:spPr>
          <a:xfrm>
            <a:off x="10061488" y="2027368"/>
            <a:ext cx="609600" cy="609600"/>
          </a:xfrm>
          <a:prstGeom prst="ellipse">
            <a:avLst/>
          </a:prstGeom>
          <a:solidFill>
            <a:srgbClr val="FDE9D8"/>
          </a:solidFill>
          <a:ln>
            <a:noFill/>
          </a:ln>
        </p:spPr>
        <p:txBody>
          <a:bodyPr spcFirstLastPara="1" wrap="square" lIns="60950" tIns="30467" rIns="60950" bIns="30467" anchor="ctr" anchorCtr="0">
            <a:noAutofit/>
          </a:bodyPr>
          <a:lstStyle/>
          <a:p>
            <a:pPr algn="ctr"/>
            <a:r>
              <a:rPr lang="en-GB" sz="1867" b="1">
                <a:solidFill>
                  <a:schemeClr val="dk1"/>
                </a:solidFill>
                <a:latin typeface="Calibri"/>
                <a:ea typeface="Calibri"/>
                <a:cs typeface="Calibri"/>
                <a:sym typeface="Calibri"/>
              </a:rPr>
              <a:t>2</a:t>
            </a:r>
            <a:endParaRPr sz="1867" b="1">
              <a:solidFill>
                <a:schemeClr val="dk1"/>
              </a:solidFill>
              <a:latin typeface="Calibri"/>
              <a:ea typeface="Calibri"/>
              <a:cs typeface="Calibri"/>
              <a:sym typeface="Calibri"/>
            </a:endParaRPr>
          </a:p>
        </p:txBody>
      </p:sp>
      <p:sp>
        <p:nvSpPr>
          <p:cNvPr id="273" name="Google Shape;273;p14"/>
          <p:cNvSpPr/>
          <p:nvPr/>
        </p:nvSpPr>
        <p:spPr>
          <a:xfrm>
            <a:off x="10407232" y="2872534"/>
            <a:ext cx="609600" cy="609600"/>
          </a:xfrm>
          <a:prstGeom prst="ellipse">
            <a:avLst/>
          </a:prstGeom>
          <a:solidFill>
            <a:srgbClr val="FDE9D8"/>
          </a:solidFill>
          <a:ln>
            <a:noFill/>
          </a:ln>
        </p:spPr>
        <p:txBody>
          <a:bodyPr spcFirstLastPara="1" wrap="square" lIns="60950" tIns="30467" rIns="60950" bIns="30467" anchor="ctr" anchorCtr="0">
            <a:noAutofit/>
          </a:bodyPr>
          <a:lstStyle/>
          <a:p>
            <a:pPr algn="ctr"/>
            <a:r>
              <a:rPr lang="en-GB" sz="1867" b="1">
                <a:solidFill>
                  <a:schemeClr val="dk1"/>
                </a:solidFill>
                <a:latin typeface="Calibri"/>
                <a:ea typeface="Calibri"/>
                <a:cs typeface="Calibri"/>
                <a:sym typeface="Calibri"/>
              </a:rPr>
              <a:t>3</a:t>
            </a:r>
            <a:endParaRPr sz="1867" b="1">
              <a:solidFill>
                <a:schemeClr val="dk1"/>
              </a:solidFill>
              <a:latin typeface="Calibri"/>
              <a:ea typeface="Calibri"/>
              <a:cs typeface="Calibri"/>
              <a:sym typeface="Calibri"/>
            </a:endParaRPr>
          </a:p>
        </p:txBody>
      </p:sp>
      <p:sp>
        <p:nvSpPr>
          <p:cNvPr id="274" name="Google Shape;274;p14"/>
          <p:cNvSpPr/>
          <p:nvPr/>
        </p:nvSpPr>
        <p:spPr>
          <a:xfrm>
            <a:off x="10735715" y="3756508"/>
            <a:ext cx="609600" cy="609600"/>
          </a:xfrm>
          <a:prstGeom prst="ellipse">
            <a:avLst/>
          </a:prstGeom>
          <a:solidFill>
            <a:srgbClr val="FDE9D8"/>
          </a:solidFill>
          <a:ln>
            <a:noFill/>
          </a:ln>
        </p:spPr>
        <p:txBody>
          <a:bodyPr spcFirstLastPara="1" wrap="square" lIns="60950" tIns="30467" rIns="60950" bIns="30467" anchor="ctr" anchorCtr="0">
            <a:noAutofit/>
          </a:bodyPr>
          <a:lstStyle/>
          <a:p>
            <a:pPr algn="ctr"/>
            <a:r>
              <a:rPr lang="en-GB" sz="1867" b="1">
                <a:solidFill>
                  <a:schemeClr val="dk1"/>
                </a:solidFill>
                <a:latin typeface="Calibri"/>
                <a:ea typeface="Calibri"/>
                <a:cs typeface="Calibri"/>
                <a:sym typeface="Calibri"/>
              </a:rPr>
              <a:t>4</a:t>
            </a:r>
            <a:endParaRPr sz="1867" b="1">
              <a:solidFill>
                <a:schemeClr val="dk1"/>
              </a:solidFill>
              <a:latin typeface="Calibri"/>
              <a:ea typeface="Calibri"/>
              <a:cs typeface="Calibri"/>
              <a:sym typeface="Calibri"/>
            </a:endParaRPr>
          </a:p>
        </p:txBody>
      </p:sp>
      <p:sp>
        <p:nvSpPr>
          <p:cNvPr id="275" name="Google Shape;275;p14"/>
          <p:cNvSpPr/>
          <p:nvPr/>
        </p:nvSpPr>
        <p:spPr>
          <a:xfrm>
            <a:off x="11114460" y="4630277"/>
            <a:ext cx="609600" cy="609600"/>
          </a:xfrm>
          <a:prstGeom prst="ellipse">
            <a:avLst/>
          </a:prstGeom>
          <a:solidFill>
            <a:srgbClr val="FDE9D8"/>
          </a:solidFill>
          <a:ln>
            <a:noFill/>
          </a:ln>
        </p:spPr>
        <p:txBody>
          <a:bodyPr spcFirstLastPara="1" wrap="square" lIns="60950" tIns="30467" rIns="60950" bIns="30467" anchor="ctr" anchorCtr="0">
            <a:noAutofit/>
          </a:bodyPr>
          <a:lstStyle/>
          <a:p>
            <a:pPr algn="ctr"/>
            <a:r>
              <a:rPr lang="en-GB" sz="1867" b="1">
                <a:solidFill>
                  <a:schemeClr val="dk1"/>
                </a:solidFill>
                <a:latin typeface="Calibri"/>
                <a:ea typeface="Calibri"/>
                <a:cs typeface="Calibri"/>
                <a:sym typeface="Calibri"/>
              </a:rPr>
              <a:t>5</a:t>
            </a:r>
            <a:endParaRPr sz="1867" b="1">
              <a:solidFill>
                <a:schemeClr val="dk1"/>
              </a:solidFill>
              <a:latin typeface="Calibri"/>
              <a:ea typeface="Calibri"/>
              <a:cs typeface="Calibri"/>
              <a:sym typeface="Calibri"/>
            </a:endParaRPr>
          </a:p>
        </p:txBody>
      </p:sp>
      <p:pic>
        <p:nvPicPr>
          <p:cNvPr id="49" name="Picture 48">
            <a:extLst>
              <a:ext uri="{FF2B5EF4-FFF2-40B4-BE49-F238E27FC236}">
                <a16:creationId xmlns:a16="http://schemas.microsoft.com/office/drawing/2014/main" id="{C3752785-32EB-4D18-96C8-7330A40EEF92}"/>
              </a:ext>
            </a:extLst>
          </p:cNvPr>
          <p:cNvPicPr>
            <a:picLocks noChangeAspect="1"/>
          </p:cNvPicPr>
          <p:nvPr/>
        </p:nvPicPr>
        <p:blipFill>
          <a:blip r:embed="rId7"/>
          <a:stretch>
            <a:fillRect/>
          </a:stretch>
        </p:blipFill>
        <p:spPr>
          <a:xfrm>
            <a:off x="5593960" y="6492873"/>
            <a:ext cx="1004080" cy="28250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2" name="Google Shape;282;p15"/>
          <p:cNvSpPr txBox="1"/>
          <p:nvPr/>
        </p:nvSpPr>
        <p:spPr>
          <a:xfrm>
            <a:off x="1879600" y="441758"/>
            <a:ext cx="9415769" cy="389760"/>
          </a:xfrm>
          <a:prstGeom prst="rect">
            <a:avLst/>
          </a:prstGeom>
          <a:noFill/>
          <a:ln>
            <a:noFill/>
          </a:ln>
        </p:spPr>
        <p:txBody>
          <a:bodyPr spcFirstLastPara="1" wrap="square" lIns="60950" tIns="30467" rIns="60950" bIns="30467" anchor="t" anchorCtr="0">
            <a:spAutoFit/>
          </a:bodyPr>
          <a:lstStyle/>
          <a:p>
            <a:pPr>
              <a:buClr>
                <a:schemeClr val="dk1"/>
              </a:buClr>
              <a:buSzPts val="3200"/>
            </a:pPr>
            <a:r>
              <a:rPr lang="en-GB" sz="2133" b="1" dirty="0">
                <a:solidFill>
                  <a:schemeClr val="dk1"/>
                </a:solidFill>
                <a:latin typeface="Arial Rounded"/>
                <a:ea typeface="Arial Rounded"/>
                <a:cs typeface="Arial Rounded"/>
                <a:sym typeface="Arial Rounded"/>
              </a:rPr>
              <a:t>Masking of SMS</a:t>
            </a:r>
            <a:endParaRPr sz="1200" dirty="0"/>
          </a:p>
        </p:txBody>
      </p:sp>
      <p:grpSp>
        <p:nvGrpSpPr>
          <p:cNvPr id="283" name="Google Shape;283;p15"/>
          <p:cNvGrpSpPr/>
          <p:nvPr/>
        </p:nvGrpSpPr>
        <p:grpSpPr>
          <a:xfrm>
            <a:off x="8350249" y="322543"/>
            <a:ext cx="3014969" cy="5818950"/>
            <a:chOff x="4700587" y="992605"/>
            <a:chExt cx="3429000" cy="8087089"/>
          </a:xfrm>
        </p:grpSpPr>
        <p:pic>
          <p:nvPicPr>
            <p:cNvPr id="284" name="Google Shape;284;p15"/>
            <p:cNvPicPr preferRelativeResize="0"/>
            <p:nvPr/>
          </p:nvPicPr>
          <p:blipFill rotWithShape="1">
            <a:blip r:embed="rId3">
              <a:alphaModFix/>
            </a:blip>
            <a:srcRect/>
            <a:stretch/>
          </p:blipFill>
          <p:spPr>
            <a:xfrm>
              <a:off x="4953000" y="2010932"/>
              <a:ext cx="2924175" cy="6498167"/>
            </a:xfrm>
            <a:prstGeom prst="rect">
              <a:avLst/>
            </a:prstGeom>
            <a:noFill/>
            <a:ln>
              <a:noFill/>
            </a:ln>
          </p:spPr>
        </p:pic>
        <p:pic>
          <p:nvPicPr>
            <p:cNvPr id="285" name="Google Shape;285;p15" descr="smartphone phone technology, isolated flat icon vector illustration, phone  png, mobile png, mobile phone png design 7731282 Vector Art at Vecteezy"/>
            <p:cNvPicPr preferRelativeResize="0"/>
            <p:nvPr/>
          </p:nvPicPr>
          <p:blipFill rotWithShape="1">
            <a:blip r:embed="rId4">
              <a:alphaModFix/>
            </a:blip>
            <a:srcRect l="23673" t="6264" r="24081" b="7098"/>
            <a:stretch/>
          </p:blipFill>
          <p:spPr>
            <a:xfrm>
              <a:off x="4700587" y="992605"/>
              <a:ext cx="3429000" cy="8087089"/>
            </a:xfrm>
            <a:prstGeom prst="rect">
              <a:avLst/>
            </a:prstGeom>
            <a:noFill/>
            <a:ln>
              <a:noFill/>
            </a:ln>
          </p:spPr>
        </p:pic>
      </p:grpSp>
      <p:grpSp>
        <p:nvGrpSpPr>
          <p:cNvPr id="286" name="Google Shape;286;p15"/>
          <p:cNvGrpSpPr/>
          <p:nvPr/>
        </p:nvGrpSpPr>
        <p:grpSpPr>
          <a:xfrm>
            <a:off x="662084" y="1520483"/>
            <a:ext cx="1717249" cy="1987832"/>
            <a:chOff x="6862437" y="5402985"/>
            <a:chExt cx="2575873" cy="2981748"/>
          </a:xfrm>
        </p:grpSpPr>
        <p:pic>
          <p:nvPicPr>
            <p:cNvPr id="287" name="Google Shape;287;p15" descr="Green check mark icon animation, animated check mark on white background video"/>
            <p:cNvPicPr preferRelativeResize="0"/>
            <p:nvPr/>
          </p:nvPicPr>
          <p:blipFill rotWithShape="1">
            <a:blip r:embed="rId5">
              <a:alphaModFix/>
            </a:blip>
            <a:srcRect l="24946" t="11999" r="24380" b="8000"/>
            <a:stretch/>
          </p:blipFill>
          <p:spPr>
            <a:xfrm>
              <a:off x="7315024" y="5402985"/>
              <a:ext cx="1718260" cy="1524000"/>
            </a:xfrm>
            <a:prstGeom prst="rect">
              <a:avLst/>
            </a:prstGeom>
            <a:noFill/>
            <a:ln>
              <a:noFill/>
            </a:ln>
          </p:spPr>
        </p:pic>
        <p:sp>
          <p:nvSpPr>
            <p:cNvPr id="288" name="Google Shape;288;p15"/>
            <p:cNvSpPr txBox="1"/>
            <p:nvPr/>
          </p:nvSpPr>
          <p:spPr>
            <a:xfrm>
              <a:off x="6862437" y="6999489"/>
              <a:ext cx="2575873" cy="1385244"/>
            </a:xfrm>
            <a:prstGeom prst="rect">
              <a:avLst/>
            </a:prstGeom>
            <a:noFill/>
            <a:ln>
              <a:noFill/>
            </a:ln>
          </p:spPr>
          <p:txBody>
            <a:bodyPr spcFirstLastPara="1" wrap="square" lIns="60950" tIns="30467" rIns="60950" bIns="30467" anchor="t" anchorCtr="0">
              <a:spAutoFit/>
            </a:bodyPr>
            <a:lstStyle/>
            <a:p>
              <a:pPr algn="ctr"/>
              <a:r>
                <a:rPr lang="en-GB" sz="1867" b="1" dirty="0">
                  <a:solidFill>
                    <a:srgbClr val="35C637"/>
                  </a:solidFill>
                  <a:latin typeface="Calibri"/>
                  <a:ea typeface="Calibri"/>
                  <a:cs typeface="Calibri"/>
                  <a:sym typeface="Calibri"/>
                </a:rPr>
                <a:t>Masking was Registered in Both Countries</a:t>
              </a:r>
              <a:endParaRPr sz="1200" dirty="0"/>
            </a:p>
          </p:txBody>
        </p:sp>
      </p:grpSp>
      <p:sp>
        <p:nvSpPr>
          <p:cNvPr id="289" name="Google Shape;289;p15"/>
          <p:cNvSpPr txBox="1"/>
          <p:nvPr/>
        </p:nvSpPr>
        <p:spPr>
          <a:xfrm>
            <a:off x="3200400" y="1520484"/>
            <a:ext cx="4419600" cy="1743977"/>
          </a:xfrm>
          <a:prstGeom prst="rect">
            <a:avLst/>
          </a:prstGeom>
          <a:noFill/>
          <a:ln>
            <a:noFill/>
          </a:ln>
        </p:spPr>
        <p:txBody>
          <a:bodyPr spcFirstLastPara="1" wrap="square" lIns="60950" tIns="30467" rIns="60950" bIns="30467" anchor="t" anchorCtr="0">
            <a:spAutoFit/>
          </a:bodyPr>
          <a:lstStyle/>
          <a:p>
            <a:pPr algn="ctr"/>
            <a:r>
              <a:rPr lang="en-GB" sz="2933" b="1" dirty="0">
                <a:solidFill>
                  <a:schemeClr val="dk1"/>
                </a:solidFill>
                <a:latin typeface="Calibri"/>
                <a:ea typeface="Calibri"/>
                <a:cs typeface="Calibri"/>
                <a:sym typeface="Calibri"/>
              </a:rPr>
              <a:t>TB Program</a:t>
            </a:r>
            <a:endParaRPr sz="1200" dirty="0"/>
          </a:p>
          <a:p>
            <a:pPr algn="ctr"/>
            <a:endParaRPr sz="1600" dirty="0">
              <a:solidFill>
                <a:schemeClr val="dk1"/>
              </a:solidFill>
              <a:latin typeface="Calibri"/>
              <a:ea typeface="Calibri"/>
              <a:cs typeface="Calibri"/>
              <a:sym typeface="Calibri"/>
            </a:endParaRPr>
          </a:p>
          <a:p>
            <a:pPr algn="ctr"/>
            <a:r>
              <a:rPr lang="en-GB" sz="1600" dirty="0">
                <a:solidFill>
                  <a:schemeClr val="dk1"/>
                </a:solidFill>
                <a:latin typeface="Calibri"/>
                <a:ea typeface="Calibri"/>
                <a:cs typeface="Calibri"/>
                <a:sym typeface="Calibri"/>
              </a:rPr>
              <a:t>Participants received SMS messages by name of </a:t>
            </a:r>
          </a:p>
          <a:p>
            <a:pPr algn="ctr"/>
            <a:r>
              <a:rPr lang="en-GB" sz="1600" dirty="0">
                <a:solidFill>
                  <a:schemeClr val="dk1"/>
                </a:solidFill>
                <a:latin typeface="Calibri"/>
                <a:ea typeface="Calibri"/>
                <a:cs typeface="Calibri"/>
                <a:sym typeface="Calibri"/>
              </a:rPr>
              <a:t>TB program  </a:t>
            </a:r>
            <a:endParaRPr sz="1200" dirty="0"/>
          </a:p>
          <a:p>
            <a:pPr algn="ctr"/>
            <a:endParaRPr sz="1600" dirty="0">
              <a:solidFill>
                <a:schemeClr val="dk1"/>
              </a:solidFill>
              <a:latin typeface="Calibri"/>
              <a:ea typeface="Calibri"/>
              <a:cs typeface="Calibri"/>
              <a:sym typeface="Calibri"/>
            </a:endParaRPr>
          </a:p>
          <a:p>
            <a:pPr algn="ctr"/>
            <a:r>
              <a:rPr lang="en-GB" sz="1600" i="1" dirty="0">
                <a:solidFill>
                  <a:schemeClr val="dk1"/>
                </a:solidFill>
                <a:latin typeface="Calibri"/>
                <a:ea typeface="Calibri"/>
                <a:cs typeface="Calibri"/>
                <a:sym typeface="Calibri"/>
              </a:rPr>
              <a:t>“Easy to remember, Easy to recognize”</a:t>
            </a:r>
            <a:r>
              <a:rPr lang="en-GB" sz="1600" dirty="0">
                <a:solidFill>
                  <a:schemeClr val="dk1"/>
                </a:solidFill>
                <a:latin typeface="Calibri"/>
                <a:ea typeface="Calibri"/>
                <a:cs typeface="Calibri"/>
                <a:sym typeface="Calibri"/>
              </a:rPr>
              <a:t> </a:t>
            </a:r>
            <a:endParaRPr sz="1600" dirty="0">
              <a:solidFill>
                <a:schemeClr val="dk1"/>
              </a:solidFill>
              <a:latin typeface="Calibri"/>
              <a:ea typeface="Calibri"/>
              <a:cs typeface="Calibri"/>
              <a:sym typeface="Calibri"/>
            </a:endParaRPr>
          </a:p>
        </p:txBody>
      </p:sp>
      <p:pic>
        <p:nvPicPr>
          <p:cNvPr id="290" name="Google Shape;290;p15" descr="Email, envelope, message, schedule, time, timer icon - Free download"/>
          <p:cNvPicPr preferRelativeResize="0"/>
          <p:nvPr/>
        </p:nvPicPr>
        <p:blipFill rotWithShape="1">
          <a:blip r:embed="rId6">
            <a:alphaModFix/>
          </a:blip>
          <a:srcRect/>
          <a:stretch/>
        </p:blipFill>
        <p:spPr>
          <a:xfrm>
            <a:off x="2177323" y="4276436"/>
            <a:ext cx="863600" cy="863600"/>
          </a:xfrm>
          <a:prstGeom prst="rect">
            <a:avLst/>
          </a:prstGeom>
          <a:noFill/>
          <a:ln>
            <a:noFill/>
          </a:ln>
        </p:spPr>
      </p:pic>
      <p:pic>
        <p:nvPicPr>
          <p:cNvPr id="291" name="Google Shape;291;p15" descr="Open Email Icon #264908 - Free Icons Library"/>
          <p:cNvPicPr preferRelativeResize="0"/>
          <p:nvPr/>
        </p:nvPicPr>
        <p:blipFill rotWithShape="1">
          <a:blip r:embed="rId7">
            <a:alphaModFix/>
          </a:blip>
          <a:srcRect/>
          <a:stretch/>
        </p:blipFill>
        <p:spPr>
          <a:xfrm>
            <a:off x="762000" y="4220919"/>
            <a:ext cx="863600" cy="863600"/>
          </a:xfrm>
          <a:prstGeom prst="rect">
            <a:avLst/>
          </a:prstGeom>
          <a:noFill/>
          <a:ln>
            <a:noFill/>
          </a:ln>
        </p:spPr>
      </p:pic>
      <p:pic>
        <p:nvPicPr>
          <p:cNvPr id="292" name="Google Shape;292;p15" descr="Email, envelope, message, schedule, time, timer icon - Free download"/>
          <p:cNvPicPr preferRelativeResize="0"/>
          <p:nvPr/>
        </p:nvPicPr>
        <p:blipFill rotWithShape="1">
          <a:blip r:embed="rId6">
            <a:alphaModFix/>
          </a:blip>
          <a:srcRect/>
          <a:stretch/>
        </p:blipFill>
        <p:spPr>
          <a:xfrm>
            <a:off x="3585209" y="4276436"/>
            <a:ext cx="863600" cy="863600"/>
          </a:xfrm>
          <a:prstGeom prst="rect">
            <a:avLst/>
          </a:prstGeom>
          <a:noFill/>
          <a:ln>
            <a:noFill/>
          </a:ln>
        </p:spPr>
      </p:pic>
      <p:pic>
        <p:nvPicPr>
          <p:cNvPr id="293" name="Google Shape;293;p15" descr="Email, envelope, message, schedule, time, timer icon - Free download"/>
          <p:cNvPicPr preferRelativeResize="0"/>
          <p:nvPr/>
        </p:nvPicPr>
        <p:blipFill rotWithShape="1">
          <a:blip r:embed="rId6">
            <a:alphaModFix/>
          </a:blip>
          <a:srcRect/>
          <a:stretch/>
        </p:blipFill>
        <p:spPr>
          <a:xfrm>
            <a:off x="5132449" y="4276436"/>
            <a:ext cx="863600" cy="863600"/>
          </a:xfrm>
          <a:prstGeom prst="rect">
            <a:avLst/>
          </a:prstGeom>
          <a:noFill/>
          <a:ln>
            <a:noFill/>
          </a:ln>
        </p:spPr>
      </p:pic>
      <p:pic>
        <p:nvPicPr>
          <p:cNvPr id="294" name="Google Shape;294;p15" descr="Email, envelope, message, schedule, time, timer icon - Free download"/>
          <p:cNvPicPr preferRelativeResize="0"/>
          <p:nvPr/>
        </p:nvPicPr>
        <p:blipFill rotWithShape="1">
          <a:blip r:embed="rId6">
            <a:alphaModFix/>
          </a:blip>
          <a:srcRect/>
          <a:stretch/>
        </p:blipFill>
        <p:spPr>
          <a:xfrm>
            <a:off x="6577749" y="4276436"/>
            <a:ext cx="863600" cy="863600"/>
          </a:xfrm>
          <a:prstGeom prst="rect">
            <a:avLst/>
          </a:prstGeom>
          <a:noFill/>
          <a:ln>
            <a:noFill/>
          </a:ln>
        </p:spPr>
      </p:pic>
      <p:sp>
        <p:nvSpPr>
          <p:cNvPr id="295" name="Google Shape;295;p15"/>
          <p:cNvSpPr txBox="1"/>
          <p:nvPr/>
        </p:nvSpPr>
        <p:spPr>
          <a:xfrm>
            <a:off x="711200" y="5261363"/>
            <a:ext cx="965200" cy="615527"/>
          </a:xfrm>
          <a:prstGeom prst="rect">
            <a:avLst/>
          </a:prstGeom>
          <a:noFill/>
          <a:ln>
            <a:noFill/>
          </a:ln>
        </p:spPr>
        <p:txBody>
          <a:bodyPr spcFirstLastPara="1" wrap="square" lIns="60950" tIns="30467" rIns="60950" bIns="30467" anchor="t" anchorCtr="0">
            <a:spAutoFit/>
          </a:bodyPr>
          <a:lstStyle/>
          <a:p>
            <a:pPr algn="ctr"/>
            <a:r>
              <a:rPr lang="en-GB" b="1" dirty="0">
                <a:solidFill>
                  <a:srgbClr val="76923C"/>
                </a:solidFill>
                <a:latin typeface="Calibri"/>
                <a:ea typeface="Calibri"/>
                <a:cs typeface="Calibri"/>
                <a:sym typeface="Calibri"/>
              </a:rPr>
              <a:t>Message 1 Sent</a:t>
            </a:r>
            <a:endParaRPr b="1" dirty="0">
              <a:solidFill>
                <a:srgbClr val="76923C"/>
              </a:solidFill>
              <a:latin typeface="Calibri"/>
              <a:ea typeface="Calibri"/>
              <a:cs typeface="Calibri"/>
              <a:sym typeface="Calibri"/>
            </a:endParaRPr>
          </a:p>
        </p:txBody>
      </p:sp>
      <p:sp>
        <p:nvSpPr>
          <p:cNvPr id="296" name="Google Shape;296;p15"/>
          <p:cNvSpPr txBox="1"/>
          <p:nvPr/>
        </p:nvSpPr>
        <p:spPr>
          <a:xfrm>
            <a:off x="2009300" y="5261362"/>
            <a:ext cx="1301831" cy="615527"/>
          </a:xfrm>
          <a:prstGeom prst="rect">
            <a:avLst/>
          </a:prstGeom>
          <a:noFill/>
          <a:ln>
            <a:noFill/>
          </a:ln>
        </p:spPr>
        <p:txBody>
          <a:bodyPr spcFirstLastPara="1" wrap="square" lIns="60950" tIns="30467" rIns="60950" bIns="30467" anchor="t" anchorCtr="0">
            <a:spAutoFit/>
          </a:bodyPr>
          <a:lstStyle/>
          <a:p>
            <a:pPr algn="ctr"/>
            <a:r>
              <a:rPr lang="en-GB" b="1" dirty="0">
                <a:solidFill>
                  <a:schemeClr val="dk1"/>
                </a:solidFill>
                <a:latin typeface="Calibri"/>
                <a:ea typeface="Calibri"/>
                <a:cs typeface="Calibri"/>
                <a:sym typeface="Calibri"/>
              </a:rPr>
              <a:t>Message 2</a:t>
            </a:r>
            <a:endParaRPr dirty="0"/>
          </a:p>
          <a:p>
            <a:pPr algn="ctr"/>
            <a:r>
              <a:rPr lang="en-GB" b="1" dirty="0">
                <a:solidFill>
                  <a:schemeClr val="dk1"/>
                </a:solidFill>
                <a:latin typeface="Calibri"/>
                <a:ea typeface="Calibri"/>
                <a:cs typeface="Calibri"/>
                <a:sym typeface="Calibri"/>
              </a:rPr>
              <a:t>Scheduled</a:t>
            </a:r>
            <a:endParaRPr b="1" dirty="0">
              <a:solidFill>
                <a:schemeClr val="dk1"/>
              </a:solidFill>
              <a:latin typeface="Calibri"/>
              <a:ea typeface="Calibri"/>
              <a:cs typeface="Calibri"/>
              <a:sym typeface="Calibri"/>
            </a:endParaRPr>
          </a:p>
        </p:txBody>
      </p:sp>
      <p:sp>
        <p:nvSpPr>
          <p:cNvPr id="297" name="Google Shape;297;p15"/>
          <p:cNvSpPr txBox="1"/>
          <p:nvPr/>
        </p:nvSpPr>
        <p:spPr>
          <a:xfrm>
            <a:off x="3450829" y="5261362"/>
            <a:ext cx="1301830" cy="615527"/>
          </a:xfrm>
          <a:prstGeom prst="rect">
            <a:avLst/>
          </a:prstGeom>
          <a:noFill/>
          <a:ln>
            <a:noFill/>
          </a:ln>
        </p:spPr>
        <p:txBody>
          <a:bodyPr spcFirstLastPara="1" wrap="square" lIns="60950" tIns="30467" rIns="60950" bIns="30467" anchor="t" anchorCtr="0">
            <a:spAutoFit/>
          </a:bodyPr>
          <a:lstStyle/>
          <a:p>
            <a:pPr algn="ctr"/>
            <a:r>
              <a:rPr lang="en-GB" b="1" dirty="0">
                <a:solidFill>
                  <a:schemeClr val="dk1"/>
                </a:solidFill>
                <a:latin typeface="Calibri"/>
                <a:ea typeface="Calibri"/>
                <a:cs typeface="Calibri"/>
                <a:sym typeface="Calibri"/>
              </a:rPr>
              <a:t>Message 3 Scheduled</a:t>
            </a:r>
            <a:endParaRPr b="1" dirty="0">
              <a:solidFill>
                <a:schemeClr val="dk1"/>
              </a:solidFill>
              <a:latin typeface="Calibri"/>
              <a:ea typeface="Calibri"/>
              <a:cs typeface="Calibri"/>
              <a:sym typeface="Calibri"/>
            </a:endParaRPr>
          </a:p>
        </p:txBody>
      </p:sp>
      <p:sp>
        <p:nvSpPr>
          <p:cNvPr id="298" name="Google Shape;298;p15"/>
          <p:cNvSpPr txBox="1"/>
          <p:nvPr/>
        </p:nvSpPr>
        <p:spPr>
          <a:xfrm>
            <a:off x="4981632" y="5261362"/>
            <a:ext cx="1277025" cy="615527"/>
          </a:xfrm>
          <a:prstGeom prst="rect">
            <a:avLst/>
          </a:prstGeom>
          <a:noFill/>
          <a:ln>
            <a:noFill/>
          </a:ln>
        </p:spPr>
        <p:txBody>
          <a:bodyPr spcFirstLastPara="1" wrap="square" lIns="60950" tIns="30467" rIns="60950" bIns="30467" anchor="t" anchorCtr="0">
            <a:spAutoFit/>
          </a:bodyPr>
          <a:lstStyle/>
          <a:p>
            <a:pPr algn="ctr"/>
            <a:r>
              <a:rPr lang="en-GB" b="1" dirty="0">
                <a:solidFill>
                  <a:schemeClr val="dk1"/>
                </a:solidFill>
                <a:latin typeface="Calibri"/>
                <a:ea typeface="Calibri"/>
                <a:cs typeface="Calibri"/>
                <a:sym typeface="Calibri"/>
              </a:rPr>
              <a:t>Message 4 Scheduled</a:t>
            </a:r>
            <a:endParaRPr b="1" dirty="0">
              <a:solidFill>
                <a:schemeClr val="dk1"/>
              </a:solidFill>
              <a:latin typeface="Calibri"/>
              <a:ea typeface="Calibri"/>
              <a:cs typeface="Calibri"/>
              <a:sym typeface="Calibri"/>
            </a:endParaRPr>
          </a:p>
        </p:txBody>
      </p:sp>
      <p:sp>
        <p:nvSpPr>
          <p:cNvPr id="299" name="Google Shape;299;p15"/>
          <p:cNvSpPr txBox="1"/>
          <p:nvPr/>
        </p:nvSpPr>
        <p:spPr>
          <a:xfrm>
            <a:off x="6412644" y="5261362"/>
            <a:ext cx="1277025" cy="615527"/>
          </a:xfrm>
          <a:prstGeom prst="rect">
            <a:avLst/>
          </a:prstGeom>
          <a:noFill/>
          <a:ln>
            <a:noFill/>
          </a:ln>
        </p:spPr>
        <p:txBody>
          <a:bodyPr spcFirstLastPara="1" wrap="square" lIns="60950" tIns="30467" rIns="60950" bIns="30467" anchor="t" anchorCtr="0">
            <a:spAutoFit/>
          </a:bodyPr>
          <a:lstStyle/>
          <a:p>
            <a:pPr algn="ctr"/>
            <a:r>
              <a:rPr lang="en-GB" b="1" dirty="0">
                <a:solidFill>
                  <a:schemeClr val="dk1"/>
                </a:solidFill>
                <a:latin typeface="Calibri"/>
                <a:ea typeface="Calibri"/>
                <a:cs typeface="Calibri"/>
                <a:sym typeface="Calibri"/>
              </a:rPr>
              <a:t>Message 5 Scheduled</a:t>
            </a:r>
            <a:endParaRPr b="1" dirty="0">
              <a:solidFill>
                <a:schemeClr val="dk1"/>
              </a:solidFill>
              <a:latin typeface="Calibri"/>
              <a:ea typeface="Calibri"/>
              <a:cs typeface="Calibri"/>
              <a:sym typeface="Calibri"/>
            </a:endParaRPr>
          </a:p>
        </p:txBody>
      </p:sp>
      <p:pic>
        <p:nvPicPr>
          <p:cNvPr id="21" name="Picture 20">
            <a:extLst>
              <a:ext uri="{FF2B5EF4-FFF2-40B4-BE49-F238E27FC236}">
                <a16:creationId xmlns:a16="http://schemas.microsoft.com/office/drawing/2014/main" id="{4E0DA036-CB32-4BD5-A79C-F13F385FDD60}"/>
              </a:ext>
            </a:extLst>
          </p:cNvPr>
          <p:cNvPicPr>
            <a:picLocks noChangeAspect="1"/>
          </p:cNvPicPr>
          <p:nvPr/>
        </p:nvPicPr>
        <p:blipFill>
          <a:blip r:embed="rId8"/>
          <a:stretch>
            <a:fillRect/>
          </a:stretch>
        </p:blipFill>
        <p:spPr>
          <a:xfrm>
            <a:off x="5593960" y="6492873"/>
            <a:ext cx="1004080" cy="28250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9BD16EC-4BA6-475E-B1BE-D6132692E5DD}"/>
              </a:ext>
            </a:extLst>
          </p:cNvPr>
          <p:cNvPicPr>
            <a:picLocks noChangeAspect="1"/>
          </p:cNvPicPr>
          <p:nvPr/>
        </p:nvPicPr>
        <p:blipFill>
          <a:blip r:embed="rId2"/>
          <a:stretch>
            <a:fillRect/>
          </a:stretch>
        </p:blipFill>
        <p:spPr>
          <a:xfrm>
            <a:off x="2849880" y="123476"/>
            <a:ext cx="6157279" cy="6734524"/>
          </a:xfrm>
          <a:prstGeom prst="rect">
            <a:avLst/>
          </a:prstGeom>
        </p:spPr>
      </p:pic>
      <p:sp>
        <p:nvSpPr>
          <p:cNvPr id="8" name="TextBox 7">
            <a:extLst>
              <a:ext uri="{FF2B5EF4-FFF2-40B4-BE49-F238E27FC236}">
                <a16:creationId xmlns:a16="http://schemas.microsoft.com/office/drawing/2014/main" id="{E667F0C9-A26B-4754-9D62-B882CD703A64}"/>
              </a:ext>
            </a:extLst>
          </p:cNvPr>
          <p:cNvSpPr txBox="1"/>
          <p:nvPr/>
        </p:nvSpPr>
        <p:spPr>
          <a:xfrm>
            <a:off x="487680" y="899160"/>
            <a:ext cx="3093720" cy="461665"/>
          </a:xfrm>
          <a:prstGeom prst="rect">
            <a:avLst/>
          </a:prstGeom>
          <a:noFill/>
        </p:spPr>
        <p:txBody>
          <a:bodyPr wrap="square" rtlCol="0">
            <a:spAutoFit/>
          </a:bodyPr>
          <a:lstStyle/>
          <a:p>
            <a:r>
              <a:rPr lang="en-GB" sz="2400" b="1" i="0" u="none" strike="noStrike" baseline="0" dirty="0">
                <a:solidFill>
                  <a:srgbClr val="C00000"/>
                </a:solidFill>
                <a:latin typeface="GuardianSans-Medium"/>
              </a:rPr>
              <a:t>Consort Flow</a:t>
            </a:r>
            <a:endParaRPr lang="en-GB" sz="2400" b="1" dirty="0">
              <a:solidFill>
                <a:srgbClr val="C00000"/>
              </a:solidFill>
            </a:endParaRPr>
          </a:p>
        </p:txBody>
      </p:sp>
      <p:pic>
        <p:nvPicPr>
          <p:cNvPr id="4" name="Picture 2" descr="Vector Illustration of the Black Map of Pakistan on White Background  5091040 Vector Art at Vecteezy">
            <a:extLst>
              <a:ext uri="{FF2B5EF4-FFF2-40B4-BE49-F238E27FC236}">
                <a16:creationId xmlns:a16="http://schemas.microsoft.com/office/drawing/2014/main" id="{7DC8F65F-95B0-4F3B-8153-61F6D5DCFF2B}"/>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lack silhouette country borders map of Bangladesh on white background.  Contour of state. Vector illustration Stock Vector | Adobe Stock">
            <a:extLst>
              <a:ext uri="{FF2B5EF4-FFF2-40B4-BE49-F238E27FC236}">
                <a16:creationId xmlns:a16="http://schemas.microsoft.com/office/drawing/2014/main" id="{E708507F-F8BB-4B1F-B429-FC47F46942C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574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
            <a:extLst>
              <a:ext uri="{FF2B5EF4-FFF2-40B4-BE49-F238E27FC236}">
                <a16:creationId xmlns:a16="http://schemas.microsoft.com/office/drawing/2014/main" id="{DC9F44A0-8A68-4EB4-8D21-A988EB856BB8}"/>
              </a:ext>
            </a:extLst>
          </p:cNvPr>
          <p:cNvSpPr/>
          <p:nvPr/>
        </p:nvSpPr>
        <p:spPr>
          <a:xfrm>
            <a:off x="6924840" y="893"/>
            <a:ext cx="146266" cy="6856214"/>
          </a:xfrm>
          <a:prstGeom prst="rect">
            <a:avLst/>
          </a:prstGeom>
          <a:solidFill>
            <a:srgbClr val="1ABC9C"/>
          </a:solidFill>
          <a:ln w="12700">
            <a:solidFill>
              <a:srgbClr val="1ABC9C"/>
            </a:solidFill>
            <a:prstDash val="solid"/>
          </a:ln>
        </p:spPr>
        <p:txBody>
          <a:bodyPr/>
          <a:lstStyle/>
          <a:p>
            <a:pPr defTabSz="1218895"/>
            <a:endParaRPr lang="en-GB" sz="2399">
              <a:solidFill>
                <a:prstClr val="black"/>
              </a:solidFill>
              <a:latin typeface="Calibri" panose="020F0502020204030204"/>
            </a:endParaRPr>
          </a:p>
        </p:txBody>
      </p:sp>
      <p:sp>
        <p:nvSpPr>
          <p:cNvPr id="6" name="Text 2">
            <a:extLst>
              <a:ext uri="{FF2B5EF4-FFF2-40B4-BE49-F238E27FC236}">
                <a16:creationId xmlns:a16="http://schemas.microsoft.com/office/drawing/2014/main" id="{B2E25673-B96E-445A-8A75-F821AA233B79}"/>
              </a:ext>
            </a:extLst>
          </p:cNvPr>
          <p:cNvSpPr/>
          <p:nvPr/>
        </p:nvSpPr>
        <p:spPr>
          <a:xfrm>
            <a:off x="1588" y="894"/>
            <a:ext cx="6845430" cy="857906"/>
          </a:xfrm>
          <a:prstGeom prst="rect">
            <a:avLst/>
          </a:prstGeom>
          <a:noFill/>
          <a:ln/>
        </p:spPr>
        <p:txBody>
          <a:bodyPr wrap="square" rtlCol="0" anchor="ctr"/>
          <a:lstStyle/>
          <a:p>
            <a:pPr defTabSz="1218895"/>
            <a:r>
              <a:rPr lang="en-US" sz="3732" b="1" dirty="0">
                <a:solidFill>
                  <a:schemeClr val="accent1"/>
                </a:solidFill>
                <a:latin typeface="Lato" pitchFamily="34" charset="0"/>
                <a:ea typeface="Lato" pitchFamily="34" charset="-122"/>
                <a:cs typeface="Lato" pitchFamily="34" charset="-120"/>
              </a:rPr>
              <a:t>Dr. Maham Zahid </a:t>
            </a:r>
            <a:r>
              <a:rPr lang="en-US" sz="1866" b="1" dirty="0">
                <a:solidFill>
                  <a:schemeClr val="accent1"/>
                </a:solidFill>
                <a:latin typeface="Lato" pitchFamily="34" charset="0"/>
                <a:ea typeface="Lato" pitchFamily="34" charset="-122"/>
                <a:cs typeface="Lato" pitchFamily="34" charset="-120"/>
              </a:rPr>
              <a:t>Post-doc Research Fellow</a:t>
            </a:r>
            <a:endParaRPr lang="en-US" sz="3732" dirty="0">
              <a:solidFill>
                <a:schemeClr val="accent1"/>
              </a:solidFill>
              <a:latin typeface="Calibri" panose="020F0502020204030204"/>
            </a:endParaRPr>
          </a:p>
        </p:txBody>
      </p:sp>
      <p:sp>
        <p:nvSpPr>
          <p:cNvPr id="7" name="Text 3">
            <a:extLst>
              <a:ext uri="{FF2B5EF4-FFF2-40B4-BE49-F238E27FC236}">
                <a16:creationId xmlns:a16="http://schemas.microsoft.com/office/drawing/2014/main" id="{8BA9C320-2D39-422C-BF3A-21F9E0653D6C}"/>
              </a:ext>
            </a:extLst>
          </p:cNvPr>
          <p:cNvSpPr/>
          <p:nvPr/>
        </p:nvSpPr>
        <p:spPr>
          <a:xfrm>
            <a:off x="6279" y="825957"/>
            <a:ext cx="6991696" cy="1123247"/>
          </a:xfrm>
          <a:prstGeom prst="rect">
            <a:avLst/>
          </a:prstGeom>
          <a:noFill/>
          <a:ln/>
        </p:spPr>
        <p:txBody>
          <a:bodyPr wrap="square" rtlCol="0" anchor="ctr"/>
          <a:lstStyle/>
          <a:p>
            <a:pPr defTabSz="1218895"/>
            <a:r>
              <a:rPr lang="en-US" sz="1600" b="1" dirty="0">
                <a:solidFill>
                  <a:schemeClr val="accent1">
                    <a:lumMod val="60000"/>
                    <a:lumOff val="40000"/>
                  </a:schemeClr>
                </a:solidFill>
                <a:latin typeface="Lato" pitchFamily="34" charset="0"/>
                <a:ea typeface="Lato" pitchFamily="34" charset="-122"/>
                <a:cs typeface="Lato" pitchFamily="34" charset="-120"/>
              </a:rPr>
              <a:t>Pharm-D (</a:t>
            </a:r>
            <a:r>
              <a:rPr lang="en-US" sz="1600" b="1" dirty="0" err="1">
                <a:solidFill>
                  <a:schemeClr val="accent1">
                    <a:lumMod val="60000"/>
                    <a:lumOff val="40000"/>
                  </a:schemeClr>
                </a:solidFill>
                <a:latin typeface="Lato" pitchFamily="34" charset="0"/>
                <a:ea typeface="Lato" pitchFamily="34" charset="-122"/>
                <a:cs typeface="Lato" pitchFamily="34" charset="-120"/>
              </a:rPr>
              <a:t>Riphah</a:t>
            </a:r>
            <a:r>
              <a:rPr lang="en-US" sz="1600" b="1" dirty="0">
                <a:solidFill>
                  <a:schemeClr val="accent1">
                    <a:lumMod val="60000"/>
                    <a:lumOff val="40000"/>
                  </a:schemeClr>
                </a:solidFill>
                <a:latin typeface="Lato" pitchFamily="34" charset="0"/>
                <a:ea typeface="Lato" pitchFamily="34" charset="-122"/>
                <a:cs typeface="Lato" pitchFamily="34" charset="-120"/>
              </a:rPr>
              <a:t> International University, Islamabad)</a:t>
            </a:r>
          </a:p>
          <a:p>
            <a:pPr defTabSz="1218895"/>
            <a:r>
              <a:rPr lang="en-US" sz="1600" b="1" dirty="0">
                <a:solidFill>
                  <a:schemeClr val="accent1">
                    <a:lumMod val="60000"/>
                    <a:lumOff val="40000"/>
                  </a:schemeClr>
                </a:solidFill>
                <a:latin typeface="Lato" pitchFamily="34" charset="0"/>
                <a:ea typeface="Lato" pitchFamily="34" charset="-122"/>
                <a:cs typeface="Lato" pitchFamily="34" charset="-120"/>
              </a:rPr>
              <a:t>Clinical Research Certified Professional (Harvard University, USA)</a:t>
            </a:r>
          </a:p>
          <a:p>
            <a:pPr defTabSz="1218895"/>
            <a:r>
              <a:rPr lang="en-US" sz="1600" b="1" dirty="0">
                <a:solidFill>
                  <a:schemeClr val="accent1">
                    <a:lumMod val="60000"/>
                    <a:lumOff val="40000"/>
                  </a:schemeClr>
                </a:solidFill>
                <a:latin typeface="Lato" pitchFamily="34" charset="0"/>
                <a:ea typeface="Lato" pitchFamily="34" charset="-122"/>
                <a:cs typeface="Lato" pitchFamily="34" charset="-120"/>
              </a:rPr>
              <a:t>Masters in Science of Public Health (Health Services Academy, Islamabad)</a:t>
            </a:r>
          </a:p>
          <a:p>
            <a:pPr defTabSz="1218895"/>
            <a:r>
              <a:rPr lang="en-US" sz="1600" b="1" dirty="0">
                <a:solidFill>
                  <a:schemeClr val="accent1">
                    <a:lumMod val="60000"/>
                    <a:lumOff val="40000"/>
                  </a:schemeClr>
                </a:solidFill>
                <a:latin typeface="Lato" pitchFamily="34" charset="0"/>
                <a:ea typeface="Lato" pitchFamily="34" charset="-122"/>
                <a:cs typeface="Lato" pitchFamily="34" charset="-120"/>
              </a:rPr>
              <a:t>PhD Public Health (Khyber Medical University, Peshawar)</a:t>
            </a:r>
          </a:p>
        </p:txBody>
      </p:sp>
      <p:sp>
        <p:nvSpPr>
          <p:cNvPr id="8" name="Shape 4">
            <a:extLst>
              <a:ext uri="{FF2B5EF4-FFF2-40B4-BE49-F238E27FC236}">
                <a16:creationId xmlns:a16="http://schemas.microsoft.com/office/drawing/2014/main" id="{BE1186DE-35C2-4695-B67F-469CA2299E15}"/>
              </a:ext>
            </a:extLst>
          </p:cNvPr>
          <p:cNvSpPr/>
          <p:nvPr/>
        </p:nvSpPr>
        <p:spPr>
          <a:xfrm>
            <a:off x="53395" y="2044977"/>
            <a:ext cx="6845430" cy="86763"/>
          </a:xfrm>
          <a:prstGeom prst="rect">
            <a:avLst/>
          </a:prstGeom>
          <a:solidFill>
            <a:srgbClr val="1ABC9C"/>
          </a:solidFill>
          <a:ln w="12700">
            <a:solidFill>
              <a:srgbClr val="1ABC9C"/>
            </a:solidFill>
            <a:prstDash val="solid"/>
          </a:ln>
        </p:spPr>
        <p:txBody>
          <a:bodyPr/>
          <a:lstStyle/>
          <a:p>
            <a:pPr defTabSz="1218895"/>
            <a:endParaRPr lang="en-GB" sz="2399">
              <a:solidFill>
                <a:prstClr val="black"/>
              </a:solidFill>
              <a:latin typeface="Calibri" panose="020F0502020204030204"/>
            </a:endParaRPr>
          </a:p>
        </p:txBody>
      </p:sp>
      <p:sp>
        <p:nvSpPr>
          <p:cNvPr id="9" name="Text 5">
            <a:extLst>
              <a:ext uri="{FF2B5EF4-FFF2-40B4-BE49-F238E27FC236}">
                <a16:creationId xmlns:a16="http://schemas.microsoft.com/office/drawing/2014/main" id="{3BC0D1BF-94E0-42BE-AC26-F5C6B1AFA299}"/>
              </a:ext>
            </a:extLst>
          </p:cNvPr>
          <p:cNvSpPr/>
          <p:nvPr/>
        </p:nvSpPr>
        <p:spPr>
          <a:xfrm>
            <a:off x="67221" y="2153048"/>
            <a:ext cx="6845430" cy="4627859"/>
          </a:xfrm>
          <a:prstGeom prst="rect">
            <a:avLst/>
          </a:prstGeom>
          <a:solidFill>
            <a:schemeClr val="accent1">
              <a:lumMod val="75000"/>
            </a:schemeClr>
          </a:solidFill>
          <a:ln/>
        </p:spPr>
        <p:txBody>
          <a:bodyPr wrap="square" rtlCol="0" anchor="t"/>
          <a:lstStyle/>
          <a:p>
            <a:pPr defTabSz="1218895">
              <a:lnSpc>
                <a:spcPct val="150000"/>
              </a:lnSpc>
              <a:buSzPct val="100000"/>
            </a:pPr>
            <a:endParaRPr lang="en-US" sz="1600" b="1" dirty="0">
              <a:solidFill>
                <a:srgbClr val="FFFFFF"/>
              </a:solidFill>
              <a:latin typeface="Lato" pitchFamily="34" charset="0"/>
              <a:ea typeface="Lato" pitchFamily="34" charset="-122"/>
              <a:cs typeface="Lato" pitchFamily="34" charset="-120"/>
            </a:endParaRPr>
          </a:p>
          <a:p>
            <a:pPr defTabSz="1218895">
              <a:lnSpc>
                <a:spcPct val="150000"/>
              </a:lnSpc>
              <a:buSzPct val="100000"/>
            </a:pPr>
            <a:r>
              <a:rPr lang="en-US" sz="1600" b="1" dirty="0">
                <a:solidFill>
                  <a:srgbClr val="FFFFFF"/>
                </a:solidFill>
                <a:latin typeface="Lato" pitchFamily="34" charset="0"/>
                <a:ea typeface="Lato" pitchFamily="34" charset="-122"/>
                <a:cs typeface="Lato" pitchFamily="34" charset="-120"/>
              </a:rPr>
              <a:t>Clinical research and clinical trials expert – 10 years experience</a:t>
            </a:r>
          </a:p>
          <a:p>
            <a:pPr marL="457086" indent="-457086" defTabSz="1218895">
              <a:lnSpc>
                <a:spcPct val="150000"/>
              </a:lnSpc>
              <a:buSzPct val="100000"/>
              <a:buFontTx/>
              <a:buChar char="•"/>
            </a:pPr>
            <a:r>
              <a:rPr lang="en-US" sz="1600" b="1" dirty="0">
                <a:solidFill>
                  <a:srgbClr val="FFFFFF"/>
                </a:solidFill>
                <a:latin typeface="Lato" pitchFamily="34" charset="0"/>
                <a:ea typeface="Lato" pitchFamily="34" charset="-122"/>
                <a:cs typeface="Lato" pitchFamily="34" charset="-120"/>
              </a:rPr>
              <a:t>Expertise:</a:t>
            </a:r>
            <a:r>
              <a:rPr lang="en-US" sz="1600" dirty="0">
                <a:solidFill>
                  <a:srgbClr val="FFFFFF"/>
                </a:solidFill>
                <a:latin typeface="Lato" pitchFamily="34" charset="0"/>
                <a:ea typeface="Lato" pitchFamily="34" charset="-122"/>
                <a:cs typeface="Lato" pitchFamily="34" charset="-120"/>
              </a:rPr>
              <a:t> Epidemiology, RCTs, infectious diseases, data management and statistical analysis </a:t>
            </a:r>
          </a:p>
          <a:p>
            <a:pPr marL="457086" indent="-457086" defTabSz="1218895">
              <a:lnSpc>
                <a:spcPct val="150000"/>
              </a:lnSpc>
              <a:buSzPct val="100000"/>
              <a:buFontTx/>
              <a:buChar char="•"/>
            </a:pPr>
            <a:r>
              <a:rPr lang="en-US" sz="1600" b="1" dirty="0">
                <a:solidFill>
                  <a:srgbClr val="FFFFFF"/>
                </a:solidFill>
                <a:latin typeface="Lato" pitchFamily="34" charset="0"/>
                <a:ea typeface="Lato" pitchFamily="34" charset="-122"/>
                <a:cs typeface="Lato" pitchFamily="34" charset="-120"/>
              </a:rPr>
              <a:t>Field experience</a:t>
            </a:r>
            <a:r>
              <a:rPr lang="en-US" sz="1600" dirty="0">
                <a:solidFill>
                  <a:srgbClr val="FFFFFF"/>
                </a:solidFill>
                <a:latin typeface="Lato" pitchFamily="34" charset="0"/>
                <a:ea typeface="Lato" pitchFamily="34" charset="-122"/>
                <a:cs typeface="Lato" pitchFamily="34" charset="-120"/>
              </a:rPr>
              <a:t>: Community based cluster randomized controlled trial in Punjab and Sindh, Karachi</a:t>
            </a:r>
            <a:endParaRPr lang="en-US" sz="1600" dirty="0">
              <a:solidFill>
                <a:prstClr val="black"/>
              </a:solidFill>
              <a:latin typeface="Calibri" panose="020F0502020204030204"/>
            </a:endParaRPr>
          </a:p>
          <a:p>
            <a:pPr marL="457086" indent="-457086" defTabSz="1218895">
              <a:lnSpc>
                <a:spcPct val="150000"/>
              </a:lnSpc>
              <a:buSzPct val="100000"/>
              <a:buFontTx/>
              <a:buChar char="•"/>
            </a:pPr>
            <a:r>
              <a:rPr lang="en-US" sz="1600" b="1" dirty="0">
                <a:solidFill>
                  <a:srgbClr val="FFFFFF"/>
                </a:solidFill>
                <a:latin typeface="Lato" pitchFamily="34" charset="0"/>
                <a:ea typeface="Lato" pitchFamily="34" charset="-122"/>
                <a:cs typeface="Lato" pitchFamily="34" charset="-120"/>
              </a:rPr>
              <a:t>Technical roles: </a:t>
            </a:r>
            <a:r>
              <a:rPr lang="en-US" sz="1600" dirty="0">
                <a:solidFill>
                  <a:srgbClr val="FFFFFF"/>
                </a:solidFill>
                <a:latin typeface="Lato" pitchFamily="34" charset="0"/>
                <a:ea typeface="Lato" pitchFamily="34" charset="-122"/>
                <a:cs typeface="Lato" pitchFamily="34" charset="-120"/>
              </a:rPr>
              <a:t>Clinical Research Associate, Trial manager, Trial pharmacist, Research officer</a:t>
            </a:r>
            <a:endParaRPr lang="en-US" sz="1600" dirty="0">
              <a:solidFill>
                <a:prstClr val="black"/>
              </a:solidFill>
              <a:latin typeface="Calibri" panose="020F0502020204030204"/>
            </a:endParaRPr>
          </a:p>
          <a:p>
            <a:pPr marL="457086" indent="-457086" defTabSz="1218895">
              <a:lnSpc>
                <a:spcPct val="150000"/>
              </a:lnSpc>
              <a:buSzPct val="100000"/>
              <a:buFontTx/>
              <a:buChar char="•"/>
            </a:pPr>
            <a:r>
              <a:rPr lang="en-US" sz="1600" b="1" dirty="0">
                <a:solidFill>
                  <a:srgbClr val="FFFFFF"/>
                </a:solidFill>
                <a:latin typeface="Lato" pitchFamily="34" charset="0"/>
                <a:ea typeface="Lato" pitchFamily="34" charset="-122"/>
                <a:cs typeface="Lato" pitchFamily="34" charset="-120"/>
              </a:rPr>
              <a:t>Collaboration:</a:t>
            </a:r>
            <a:r>
              <a:rPr lang="en-US" sz="1600" dirty="0">
                <a:solidFill>
                  <a:srgbClr val="FFFFFF"/>
                </a:solidFill>
                <a:latin typeface="Lato" pitchFamily="34" charset="0"/>
                <a:ea typeface="Lato" pitchFamily="34" charset="-122"/>
                <a:cs typeface="Lato" pitchFamily="34" charset="-120"/>
              </a:rPr>
              <a:t> University of Edinburgh UK, University of York UK, Catholic University of Health and Allied Sciences Tanzania, </a:t>
            </a:r>
            <a:endParaRPr lang="en-US" sz="1600" dirty="0">
              <a:solidFill>
                <a:prstClr val="black"/>
              </a:solidFill>
              <a:latin typeface="Calibri" panose="020F0502020204030204"/>
            </a:endParaRPr>
          </a:p>
          <a:p>
            <a:pPr marL="457086" indent="-457086" defTabSz="1218895">
              <a:lnSpc>
                <a:spcPct val="150000"/>
              </a:lnSpc>
              <a:buSzPct val="100000"/>
              <a:buFontTx/>
              <a:buChar char="•"/>
            </a:pPr>
            <a:r>
              <a:rPr lang="en-US" sz="1600" dirty="0">
                <a:solidFill>
                  <a:srgbClr val="FFFFFF"/>
                </a:solidFill>
                <a:latin typeface="Lato" pitchFamily="34" charset="0"/>
                <a:ea typeface="Lato" pitchFamily="34" charset="-122"/>
                <a:cs typeface="Lato" pitchFamily="34" charset="-120"/>
              </a:rPr>
              <a:t>Research grant recipient as </a:t>
            </a:r>
            <a:r>
              <a:rPr lang="en-US" sz="1600" dirty="0" err="1">
                <a:solidFill>
                  <a:srgbClr val="FFFFFF"/>
                </a:solidFill>
                <a:latin typeface="Lato" pitchFamily="34" charset="0"/>
                <a:ea typeface="Lato" pitchFamily="34" charset="-122"/>
                <a:cs typeface="Lato" pitchFamily="34" charset="-120"/>
              </a:rPr>
              <a:t>CoPI</a:t>
            </a:r>
            <a:r>
              <a:rPr lang="en-US" sz="1600" dirty="0">
                <a:solidFill>
                  <a:srgbClr val="FFFFFF"/>
                </a:solidFill>
                <a:latin typeface="Lato" pitchFamily="34" charset="0"/>
                <a:ea typeface="Lato" pitchFamily="34" charset="-122"/>
                <a:cs typeface="Lato" pitchFamily="34" charset="-120"/>
              </a:rPr>
              <a:t> (WHO grant on leishmaniasis, mental health in COVID-19</a:t>
            </a:r>
          </a:p>
        </p:txBody>
      </p:sp>
      <p:sp>
        <p:nvSpPr>
          <p:cNvPr id="10" name="Shape 6">
            <a:extLst>
              <a:ext uri="{FF2B5EF4-FFF2-40B4-BE49-F238E27FC236}">
                <a16:creationId xmlns:a16="http://schemas.microsoft.com/office/drawing/2014/main" id="{9011BA87-A142-49B2-80C9-838F260B1BB3}"/>
              </a:ext>
            </a:extLst>
          </p:cNvPr>
          <p:cNvSpPr/>
          <p:nvPr/>
        </p:nvSpPr>
        <p:spPr>
          <a:xfrm>
            <a:off x="7217373" y="2560771"/>
            <a:ext cx="2254933" cy="1761925"/>
          </a:xfrm>
          <a:prstGeom prst="rect">
            <a:avLst/>
          </a:prstGeom>
          <a:solidFill>
            <a:srgbClr val="1A5276"/>
          </a:solidFill>
          <a:ln w="12700">
            <a:solidFill>
              <a:srgbClr val="1A5276"/>
            </a:solidFill>
            <a:prstDash val="solid"/>
          </a:ln>
          <a:effectLst>
            <a:outerShdw blurRad="76200" dist="25400" dir="8100000" algn="bl" rotWithShape="0">
              <a:srgbClr val="000000">
                <a:alpha val="12000"/>
              </a:srgbClr>
            </a:outerShdw>
          </a:effectLst>
        </p:spPr>
        <p:txBody>
          <a:bodyPr/>
          <a:lstStyle/>
          <a:p>
            <a:pPr defTabSz="1218895"/>
            <a:endParaRPr lang="en-GB" sz="2133">
              <a:solidFill>
                <a:prstClr val="black"/>
              </a:solidFill>
              <a:latin typeface="Calibri" panose="020F0502020204030204"/>
            </a:endParaRPr>
          </a:p>
        </p:txBody>
      </p:sp>
      <p:sp>
        <p:nvSpPr>
          <p:cNvPr id="11" name="Text 7">
            <a:extLst>
              <a:ext uri="{FF2B5EF4-FFF2-40B4-BE49-F238E27FC236}">
                <a16:creationId xmlns:a16="http://schemas.microsoft.com/office/drawing/2014/main" id="{9D5CB729-5648-4E23-9B77-2E5A02AE4C16}"/>
              </a:ext>
            </a:extLst>
          </p:cNvPr>
          <p:cNvSpPr/>
          <p:nvPr/>
        </p:nvSpPr>
        <p:spPr>
          <a:xfrm>
            <a:off x="7217373" y="2578959"/>
            <a:ext cx="2254933" cy="1036050"/>
          </a:xfrm>
          <a:prstGeom prst="rect">
            <a:avLst/>
          </a:prstGeom>
          <a:noFill/>
          <a:ln/>
        </p:spPr>
        <p:txBody>
          <a:bodyPr wrap="square" rtlCol="0" anchor="ctr"/>
          <a:lstStyle/>
          <a:p>
            <a:pPr algn="ctr" defTabSz="1218895"/>
            <a:r>
              <a:rPr lang="en-US" sz="5332" b="1" dirty="0">
                <a:solidFill>
                  <a:srgbClr val="FFFFFF"/>
                </a:solidFill>
                <a:latin typeface="Lato" pitchFamily="34" charset="0"/>
                <a:ea typeface="Lato" pitchFamily="34" charset="-122"/>
                <a:cs typeface="Lato" pitchFamily="34" charset="-120"/>
              </a:rPr>
              <a:t>12</a:t>
            </a:r>
            <a:endParaRPr lang="en-US" sz="5332" dirty="0">
              <a:solidFill>
                <a:prstClr val="black"/>
              </a:solidFill>
              <a:latin typeface="Calibri" panose="020F0502020204030204"/>
            </a:endParaRPr>
          </a:p>
        </p:txBody>
      </p:sp>
      <p:sp>
        <p:nvSpPr>
          <p:cNvPr id="12" name="Text 8">
            <a:extLst>
              <a:ext uri="{FF2B5EF4-FFF2-40B4-BE49-F238E27FC236}">
                <a16:creationId xmlns:a16="http://schemas.microsoft.com/office/drawing/2014/main" id="{5644C004-86A7-4241-B11C-058A52017983}"/>
              </a:ext>
            </a:extLst>
          </p:cNvPr>
          <p:cNvSpPr/>
          <p:nvPr/>
        </p:nvSpPr>
        <p:spPr>
          <a:xfrm>
            <a:off x="7217373" y="3402884"/>
            <a:ext cx="2254933" cy="670385"/>
          </a:xfrm>
          <a:prstGeom prst="rect">
            <a:avLst/>
          </a:prstGeom>
          <a:noFill/>
          <a:ln/>
        </p:spPr>
        <p:txBody>
          <a:bodyPr wrap="square" rtlCol="0" anchor="ctr"/>
          <a:lstStyle/>
          <a:p>
            <a:pPr algn="ctr" defTabSz="1218895"/>
            <a:r>
              <a:rPr lang="en-US" sz="1200" dirty="0">
                <a:solidFill>
                  <a:srgbClr val="FFFFFF"/>
                </a:solidFill>
                <a:latin typeface="Lato" pitchFamily="34" charset="0"/>
                <a:ea typeface="Lato" pitchFamily="34" charset="-122"/>
                <a:cs typeface="Lato" pitchFamily="34" charset="-120"/>
              </a:rPr>
              <a:t>Peer-Reviewed</a:t>
            </a:r>
            <a:endParaRPr lang="en-US" sz="1200" dirty="0">
              <a:solidFill>
                <a:prstClr val="black"/>
              </a:solidFill>
              <a:latin typeface="Calibri" panose="020F0502020204030204"/>
            </a:endParaRPr>
          </a:p>
          <a:p>
            <a:pPr algn="ctr" defTabSz="1218895"/>
            <a:r>
              <a:rPr lang="en-US" sz="1200" dirty="0">
                <a:solidFill>
                  <a:srgbClr val="FFFFFF"/>
                </a:solidFill>
                <a:latin typeface="Lato" pitchFamily="34" charset="0"/>
                <a:ea typeface="Lato" pitchFamily="34" charset="-122"/>
                <a:cs typeface="Lato" pitchFamily="34" charset="-120"/>
              </a:rPr>
              <a:t>International Journal Publications</a:t>
            </a:r>
            <a:endParaRPr lang="en-US" sz="1200" dirty="0">
              <a:solidFill>
                <a:prstClr val="black"/>
              </a:solidFill>
              <a:latin typeface="Calibri" panose="020F0502020204030204"/>
            </a:endParaRPr>
          </a:p>
        </p:txBody>
      </p:sp>
      <p:sp>
        <p:nvSpPr>
          <p:cNvPr id="13" name="Shape 9">
            <a:extLst>
              <a:ext uri="{FF2B5EF4-FFF2-40B4-BE49-F238E27FC236}">
                <a16:creationId xmlns:a16="http://schemas.microsoft.com/office/drawing/2014/main" id="{7B0342E4-8FBE-4E73-B4F6-AC1C25D725E5}"/>
              </a:ext>
            </a:extLst>
          </p:cNvPr>
          <p:cNvSpPr/>
          <p:nvPr/>
        </p:nvSpPr>
        <p:spPr>
          <a:xfrm>
            <a:off x="9630760" y="2542575"/>
            <a:ext cx="2254933" cy="1761925"/>
          </a:xfrm>
          <a:prstGeom prst="rect">
            <a:avLst/>
          </a:prstGeom>
          <a:solidFill>
            <a:srgbClr val="1ABC9C"/>
          </a:solidFill>
          <a:ln w="12700">
            <a:solidFill>
              <a:srgbClr val="1ABC9C"/>
            </a:solidFill>
            <a:prstDash val="solid"/>
          </a:ln>
          <a:effectLst>
            <a:outerShdw blurRad="76200" dist="25400" dir="8100000" algn="bl" rotWithShape="0">
              <a:srgbClr val="000000">
                <a:alpha val="12000"/>
              </a:srgbClr>
            </a:outerShdw>
          </a:effectLst>
        </p:spPr>
        <p:txBody>
          <a:bodyPr/>
          <a:lstStyle/>
          <a:p>
            <a:pPr defTabSz="1218895"/>
            <a:endParaRPr lang="en-GB" sz="2133">
              <a:solidFill>
                <a:prstClr val="black"/>
              </a:solidFill>
              <a:latin typeface="Calibri" panose="020F0502020204030204"/>
            </a:endParaRPr>
          </a:p>
        </p:txBody>
      </p:sp>
      <p:sp>
        <p:nvSpPr>
          <p:cNvPr id="14" name="Text 10">
            <a:extLst>
              <a:ext uri="{FF2B5EF4-FFF2-40B4-BE49-F238E27FC236}">
                <a16:creationId xmlns:a16="http://schemas.microsoft.com/office/drawing/2014/main" id="{4786167D-798B-4DD6-9704-4E01ED05EBA2}"/>
              </a:ext>
            </a:extLst>
          </p:cNvPr>
          <p:cNvSpPr/>
          <p:nvPr/>
        </p:nvSpPr>
        <p:spPr>
          <a:xfrm>
            <a:off x="9630760" y="2669921"/>
            <a:ext cx="2254933" cy="1036050"/>
          </a:xfrm>
          <a:prstGeom prst="rect">
            <a:avLst/>
          </a:prstGeom>
          <a:noFill/>
          <a:ln/>
        </p:spPr>
        <p:txBody>
          <a:bodyPr wrap="square" rtlCol="0" anchor="ctr"/>
          <a:lstStyle/>
          <a:p>
            <a:pPr algn="ctr" defTabSz="1218895"/>
            <a:r>
              <a:rPr lang="en-US" sz="5332" b="1" dirty="0">
                <a:solidFill>
                  <a:srgbClr val="FFFFFF"/>
                </a:solidFill>
                <a:latin typeface="Lato" pitchFamily="34" charset="0"/>
                <a:ea typeface="Lato" pitchFamily="34" charset="-122"/>
                <a:cs typeface="Lato" pitchFamily="34" charset="-120"/>
              </a:rPr>
              <a:t>52</a:t>
            </a:r>
            <a:endParaRPr lang="en-US" sz="5332" dirty="0">
              <a:solidFill>
                <a:prstClr val="black"/>
              </a:solidFill>
              <a:latin typeface="Calibri" panose="020F0502020204030204"/>
            </a:endParaRPr>
          </a:p>
        </p:txBody>
      </p:sp>
      <p:sp>
        <p:nvSpPr>
          <p:cNvPr id="15" name="Text 11">
            <a:extLst>
              <a:ext uri="{FF2B5EF4-FFF2-40B4-BE49-F238E27FC236}">
                <a16:creationId xmlns:a16="http://schemas.microsoft.com/office/drawing/2014/main" id="{D9410060-49BD-41D5-BB11-3508A9F3DCF4}"/>
              </a:ext>
            </a:extLst>
          </p:cNvPr>
          <p:cNvSpPr/>
          <p:nvPr/>
        </p:nvSpPr>
        <p:spPr>
          <a:xfrm>
            <a:off x="9630760" y="3439269"/>
            <a:ext cx="2254933" cy="670385"/>
          </a:xfrm>
          <a:prstGeom prst="rect">
            <a:avLst/>
          </a:prstGeom>
          <a:noFill/>
          <a:ln/>
        </p:spPr>
        <p:txBody>
          <a:bodyPr wrap="square" rtlCol="0" anchor="ctr"/>
          <a:lstStyle/>
          <a:p>
            <a:pPr algn="ctr" defTabSz="1218895"/>
            <a:r>
              <a:rPr lang="en-US" sz="1200" dirty="0">
                <a:solidFill>
                  <a:srgbClr val="FFFFFF"/>
                </a:solidFill>
                <a:latin typeface="Lato" pitchFamily="34" charset="0"/>
                <a:ea typeface="Lato" pitchFamily="34" charset="-122"/>
                <a:cs typeface="Lato" pitchFamily="34" charset="-120"/>
              </a:rPr>
              <a:t>Total</a:t>
            </a:r>
            <a:endParaRPr lang="en-US" sz="1200" dirty="0">
              <a:solidFill>
                <a:prstClr val="black"/>
              </a:solidFill>
              <a:latin typeface="Calibri" panose="020F0502020204030204"/>
            </a:endParaRPr>
          </a:p>
          <a:p>
            <a:pPr algn="ctr" defTabSz="1218895"/>
            <a:r>
              <a:rPr lang="en-US" sz="1200" dirty="0">
                <a:solidFill>
                  <a:srgbClr val="FFFFFF"/>
                </a:solidFill>
                <a:latin typeface="Lato" pitchFamily="34" charset="0"/>
                <a:ea typeface="Lato" pitchFamily="34" charset="-122"/>
                <a:cs typeface="Lato" pitchFamily="34" charset="-120"/>
              </a:rPr>
              <a:t>Citations</a:t>
            </a:r>
            <a:endParaRPr lang="en-US" sz="1200" dirty="0">
              <a:solidFill>
                <a:prstClr val="black"/>
              </a:solidFill>
              <a:latin typeface="Calibri" panose="020F0502020204030204"/>
            </a:endParaRPr>
          </a:p>
        </p:txBody>
      </p:sp>
      <p:sp>
        <p:nvSpPr>
          <p:cNvPr id="16" name="Shape 12">
            <a:extLst>
              <a:ext uri="{FF2B5EF4-FFF2-40B4-BE49-F238E27FC236}">
                <a16:creationId xmlns:a16="http://schemas.microsoft.com/office/drawing/2014/main" id="{EEB8DB43-001A-4B29-AEA7-7D1F38B89641}"/>
              </a:ext>
            </a:extLst>
          </p:cNvPr>
          <p:cNvSpPr/>
          <p:nvPr/>
        </p:nvSpPr>
        <p:spPr>
          <a:xfrm>
            <a:off x="7217373" y="4420285"/>
            <a:ext cx="2254933" cy="1704343"/>
          </a:xfrm>
          <a:prstGeom prst="rect">
            <a:avLst/>
          </a:prstGeom>
          <a:solidFill>
            <a:srgbClr val="F39C12"/>
          </a:solidFill>
          <a:ln w="12700">
            <a:solidFill>
              <a:srgbClr val="F39C12"/>
            </a:solidFill>
            <a:prstDash val="solid"/>
          </a:ln>
          <a:effectLst>
            <a:outerShdw blurRad="76200" dist="25400" dir="8100000" algn="bl" rotWithShape="0">
              <a:srgbClr val="000000">
                <a:alpha val="12000"/>
              </a:srgbClr>
            </a:outerShdw>
          </a:effectLst>
        </p:spPr>
        <p:txBody>
          <a:bodyPr/>
          <a:lstStyle/>
          <a:p>
            <a:pPr defTabSz="1218895"/>
            <a:endParaRPr lang="en-GB" sz="2133">
              <a:solidFill>
                <a:prstClr val="black"/>
              </a:solidFill>
              <a:latin typeface="Calibri" panose="020F0502020204030204"/>
            </a:endParaRPr>
          </a:p>
        </p:txBody>
      </p:sp>
      <p:sp>
        <p:nvSpPr>
          <p:cNvPr id="17" name="Text 13">
            <a:extLst>
              <a:ext uri="{FF2B5EF4-FFF2-40B4-BE49-F238E27FC236}">
                <a16:creationId xmlns:a16="http://schemas.microsoft.com/office/drawing/2014/main" id="{70A6F8A3-C316-4200-889B-B31EEDFC5C39}"/>
              </a:ext>
            </a:extLst>
          </p:cNvPr>
          <p:cNvSpPr/>
          <p:nvPr/>
        </p:nvSpPr>
        <p:spPr>
          <a:xfrm>
            <a:off x="7203507" y="4619307"/>
            <a:ext cx="2254933" cy="1036050"/>
          </a:xfrm>
          <a:prstGeom prst="rect">
            <a:avLst/>
          </a:prstGeom>
          <a:noFill/>
          <a:ln/>
        </p:spPr>
        <p:txBody>
          <a:bodyPr wrap="square" rtlCol="0" anchor="ctr"/>
          <a:lstStyle/>
          <a:p>
            <a:pPr algn="ctr" defTabSz="1218895"/>
            <a:r>
              <a:rPr lang="en-US" sz="5332" b="1" dirty="0">
                <a:solidFill>
                  <a:srgbClr val="FFFFFF"/>
                </a:solidFill>
                <a:latin typeface="Lato" pitchFamily="34" charset="0"/>
                <a:ea typeface="Lato" pitchFamily="34" charset="-122"/>
                <a:cs typeface="Lato" pitchFamily="34" charset="-120"/>
              </a:rPr>
              <a:t>04</a:t>
            </a:r>
            <a:endParaRPr lang="en-US" sz="5332" dirty="0">
              <a:solidFill>
                <a:prstClr val="black"/>
              </a:solidFill>
              <a:latin typeface="Calibri" panose="020F0502020204030204"/>
            </a:endParaRPr>
          </a:p>
        </p:txBody>
      </p:sp>
      <p:sp>
        <p:nvSpPr>
          <p:cNvPr id="18" name="Text 14">
            <a:extLst>
              <a:ext uri="{FF2B5EF4-FFF2-40B4-BE49-F238E27FC236}">
                <a16:creationId xmlns:a16="http://schemas.microsoft.com/office/drawing/2014/main" id="{5DE4D0B9-B1EA-4A0A-AE99-F8088B4553AF}"/>
              </a:ext>
            </a:extLst>
          </p:cNvPr>
          <p:cNvSpPr/>
          <p:nvPr/>
        </p:nvSpPr>
        <p:spPr>
          <a:xfrm>
            <a:off x="7217373" y="5295788"/>
            <a:ext cx="2254933" cy="670385"/>
          </a:xfrm>
          <a:prstGeom prst="rect">
            <a:avLst/>
          </a:prstGeom>
          <a:noFill/>
          <a:ln/>
        </p:spPr>
        <p:txBody>
          <a:bodyPr wrap="square" rtlCol="0" anchor="ctr"/>
          <a:lstStyle/>
          <a:p>
            <a:pPr algn="ctr" defTabSz="1218895"/>
            <a:r>
              <a:rPr lang="en-US" sz="1200" dirty="0">
                <a:solidFill>
                  <a:srgbClr val="FFFFFF"/>
                </a:solidFill>
                <a:latin typeface="Lato" pitchFamily="34" charset="0"/>
                <a:ea typeface="Lato" pitchFamily="34" charset="-122"/>
                <a:cs typeface="Lato" pitchFamily="34" charset="-120"/>
              </a:rPr>
              <a:t>h-index</a:t>
            </a:r>
            <a:endParaRPr lang="en-US" sz="1200" dirty="0">
              <a:solidFill>
                <a:prstClr val="black"/>
              </a:solidFill>
              <a:latin typeface="Calibri" panose="020F0502020204030204"/>
            </a:endParaRPr>
          </a:p>
        </p:txBody>
      </p:sp>
      <p:sp>
        <p:nvSpPr>
          <p:cNvPr id="19" name="Shape 15">
            <a:extLst>
              <a:ext uri="{FF2B5EF4-FFF2-40B4-BE49-F238E27FC236}">
                <a16:creationId xmlns:a16="http://schemas.microsoft.com/office/drawing/2014/main" id="{C089663F-0DC7-4512-8676-DDDFA0F645CC}"/>
              </a:ext>
            </a:extLst>
          </p:cNvPr>
          <p:cNvSpPr/>
          <p:nvPr/>
        </p:nvSpPr>
        <p:spPr>
          <a:xfrm>
            <a:off x="9630760" y="4420283"/>
            <a:ext cx="2254933" cy="1704344"/>
          </a:xfrm>
          <a:prstGeom prst="rect">
            <a:avLst/>
          </a:prstGeom>
          <a:solidFill>
            <a:srgbClr val="0D2137"/>
          </a:solidFill>
          <a:ln w="12700">
            <a:solidFill>
              <a:srgbClr val="0D2137"/>
            </a:solidFill>
            <a:prstDash val="solid"/>
          </a:ln>
          <a:effectLst>
            <a:outerShdw blurRad="76200" dist="25400" dir="8100000" algn="bl" rotWithShape="0">
              <a:srgbClr val="000000">
                <a:alpha val="12000"/>
              </a:srgbClr>
            </a:outerShdw>
          </a:effectLst>
        </p:spPr>
        <p:txBody>
          <a:bodyPr/>
          <a:lstStyle/>
          <a:p>
            <a:pPr defTabSz="1218895"/>
            <a:endParaRPr lang="en-GB" sz="2133">
              <a:solidFill>
                <a:prstClr val="black"/>
              </a:solidFill>
              <a:latin typeface="Calibri" panose="020F0502020204030204"/>
            </a:endParaRPr>
          </a:p>
        </p:txBody>
      </p:sp>
      <p:sp>
        <p:nvSpPr>
          <p:cNvPr id="20" name="Text 16">
            <a:extLst>
              <a:ext uri="{FF2B5EF4-FFF2-40B4-BE49-F238E27FC236}">
                <a16:creationId xmlns:a16="http://schemas.microsoft.com/office/drawing/2014/main" id="{10A6358B-6927-4508-BC58-ABBE4BEBBE11}"/>
              </a:ext>
            </a:extLst>
          </p:cNvPr>
          <p:cNvSpPr/>
          <p:nvPr/>
        </p:nvSpPr>
        <p:spPr>
          <a:xfrm>
            <a:off x="9630760" y="4526441"/>
            <a:ext cx="2254933" cy="1036050"/>
          </a:xfrm>
          <a:prstGeom prst="rect">
            <a:avLst/>
          </a:prstGeom>
          <a:noFill/>
          <a:ln/>
        </p:spPr>
        <p:txBody>
          <a:bodyPr wrap="square" rtlCol="0" anchor="ctr"/>
          <a:lstStyle/>
          <a:p>
            <a:pPr algn="ctr" defTabSz="1218895"/>
            <a:r>
              <a:rPr lang="en-US" sz="5332" b="1" dirty="0">
                <a:solidFill>
                  <a:srgbClr val="FFFFFF"/>
                </a:solidFill>
                <a:latin typeface="Lato" pitchFamily="34" charset="0"/>
                <a:ea typeface="Lato" pitchFamily="34" charset="-122"/>
                <a:cs typeface="Lato" pitchFamily="34" charset="-120"/>
              </a:rPr>
              <a:t>05</a:t>
            </a:r>
            <a:endParaRPr lang="en-US" sz="5332" dirty="0">
              <a:solidFill>
                <a:prstClr val="black"/>
              </a:solidFill>
              <a:latin typeface="Calibri" panose="020F0502020204030204"/>
            </a:endParaRPr>
          </a:p>
        </p:txBody>
      </p:sp>
      <p:sp>
        <p:nvSpPr>
          <p:cNvPr id="21" name="Text 17">
            <a:extLst>
              <a:ext uri="{FF2B5EF4-FFF2-40B4-BE49-F238E27FC236}">
                <a16:creationId xmlns:a16="http://schemas.microsoft.com/office/drawing/2014/main" id="{06407BA7-7756-40A6-9650-C230C706A037}"/>
              </a:ext>
            </a:extLst>
          </p:cNvPr>
          <p:cNvSpPr/>
          <p:nvPr/>
        </p:nvSpPr>
        <p:spPr>
          <a:xfrm>
            <a:off x="9630760" y="5295788"/>
            <a:ext cx="2254933" cy="670385"/>
          </a:xfrm>
          <a:prstGeom prst="rect">
            <a:avLst/>
          </a:prstGeom>
          <a:noFill/>
          <a:ln/>
        </p:spPr>
        <p:txBody>
          <a:bodyPr wrap="square" rtlCol="0" anchor="ctr"/>
          <a:lstStyle/>
          <a:p>
            <a:pPr algn="ctr" defTabSz="1218895"/>
            <a:r>
              <a:rPr lang="en-US" sz="1200" dirty="0">
                <a:solidFill>
                  <a:srgbClr val="FFFFFF"/>
                </a:solidFill>
                <a:latin typeface="Lato" pitchFamily="34" charset="0"/>
                <a:ea typeface="Lato" pitchFamily="34" charset="-122"/>
                <a:cs typeface="Lato" pitchFamily="34" charset="-120"/>
              </a:rPr>
              <a:t>International Conference</a:t>
            </a:r>
            <a:endParaRPr lang="en-US" sz="1200" dirty="0">
              <a:solidFill>
                <a:prstClr val="black"/>
              </a:solidFill>
              <a:latin typeface="Calibri" panose="020F0502020204030204"/>
            </a:endParaRPr>
          </a:p>
          <a:p>
            <a:pPr algn="ctr" defTabSz="1218895"/>
            <a:r>
              <a:rPr lang="en-US" sz="1200" dirty="0">
                <a:solidFill>
                  <a:srgbClr val="FFFFFF"/>
                </a:solidFill>
                <a:latin typeface="Lato" pitchFamily="34" charset="0"/>
                <a:ea typeface="Lato" pitchFamily="34" charset="-122"/>
                <a:cs typeface="Lato" pitchFamily="34" charset="-120"/>
              </a:rPr>
              <a:t>Presentations</a:t>
            </a:r>
            <a:endParaRPr lang="en-US" sz="1200" dirty="0">
              <a:solidFill>
                <a:prstClr val="black"/>
              </a:solidFill>
              <a:latin typeface="Calibri" panose="020F0502020204030204"/>
            </a:endParaRPr>
          </a:p>
        </p:txBody>
      </p:sp>
      <p:sp>
        <p:nvSpPr>
          <p:cNvPr id="22" name="TextBox 21">
            <a:extLst>
              <a:ext uri="{FF2B5EF4-FFF2-40B4-BE49-F238E27FC236}">
                <a16:creationId xmlns:a16="http://schemas.microsoft.com/office/drawing/2014/main" id="{F5A8F57C-28F2-401D-A6B7-153A6A6FA53B}"/>
              </a:ext>
            </a:extLst>
          </p:cNvPr>
          <p:cNvSpPr txBox="1"/>
          <p:nvPr/>
        </p:nvSpPr>
        <p:spPr>
          <a:xfrm>
            <a:off x="9431989" y="642543"/>
            <a:ext cx="2652474" cy="994631"/>
          </a:xfrm>
          <a:prstGeom prst="rect">
            <a:avLst/>
          </a:prstGeom>
          <a:noFill/>
        </p:spPr>
        <p:txBody>
          <a:bodyPr wrap="square" rtlCol="0">
            <a:spAutoFit/>
          </a:bodyPr>
          <a:lstStyle/>
          <a:p>
            <a:pPr algn="ctr" defTabSz="1218895"/>
            <a:r>
              <a:rPr lang="en-GB" sz="1466" u="sng" dirty="0">
                <a:solidFill>
                  <a:srgbClr val="4125AF"/>
                </a:solidFill>
                <a:latin typeface="Source Sans Pro" panose="020B0503030403020204" pitchFamily="34" charset="0"/>
                <a:hlinkClick r:id="rId2"/>
              </a:rPr>
              <a:t>https://orcid.org/0000-0003-2878-0435</a:t>
            </a:r>
            <a:endParaRPr lang="en-GB" sz="1466" u="sng" dirty="0">
              <a:solidFill>
                <a:srgbClr val="4125AF"/>
              </a:solidFill>
              <a:latin typeface="Source Sans Pro" panose="020B0503030403020204" pitchFamily="34" charset="0"/>
            </a:endParaRPr>
          </a:p>
          <a:p>
            <a:pPr algn="ctr" defTabSz="1218895"/>
            <a:r>
              <a:rPr lang="en-GB" sz="1466" dirty="0">
                <a:solidFill>
                  <a:prstClr val="black"/>
                </a:solidFill>
                <a:latin typeface="Calibri" panose="020F0502020204030204"/>
                <a:hlinkClick r:id="rId3"/>
              </a:rPr>
              <a:t>https://www.linkedin.com/in/maham-zahid-330766227/</a:t>
            </a:r>
            <a:r>
              <a:rPr lang="en-GB" sz="1466" dirty="0">
                <a:solidFill>
                  <a:prstClr val="black"/>
                </a:solidFill>
                <a:latin typeface="Calibri" panose="020F0502020204030204"/>
              </a:rPr>
              <a:t> </a:t>
            </a:r>
          </a:p>
        </p:txBody>
      </p:sp>
      <p:sp>
        <p:nvSpPr>
          <p:cNvPr id="23" name="TextBox 22">
            <a:extLst>
              <a:ext uri="{FF2B5EF4-FFF2-40B4-BE49-F238E27FC236}">
                <a16:creationId xmlns:a16="http://schemas.microsoft.com/office/drawing/2014/main" id="{1AFBF760-06FF-42F0-99FF-0648E700407D}"/>
              </a:ext>
            </a:extLst>
          </p:cNvPr>
          <p:cNvSpPr txBox="1"/>
          <p:nvPr/>
        </p:nvSpPr>
        <p:spPr>
          <a:xfrm>
            <a:off x="7083296" y="2131740"/>
            <a:ext cx="4907407" cy="420564"/>
          </a:xfrm>
          <a:prstGeom prst="rect">
            <a:avLst/>
          </a:prstGeom>
          <a:noFill/>
        </p:spPr>
        <p:txBody>
          <a:bodyPr wrap="square" rtlCol="0">
            <a:spAutoFit/>
          </a:bodyPr>
          <a:lstStyle/>
          <a:p>
            <a:pPr algn="ctr" defTabSz="1218895"/>
            <a:r>
              <a:rPr lang="en-US" sz="2133" b="1" dirty="0">
                <a:solidFill>
                  <a:prstClr val="black"/>
                </a:solidFill>
                <a:latin typeface="Calibri" panose="020F0502020204030204"/>
              </a:rPr>
              <a:t>Web of science collection metrics</a:t>
            </a:r>
            <a:endParaRPr lang="en-GB" sz="2133" b="1" dirty="0">
              <a:solidFill>
                <a:prstClr val="black"/>
              </a:solidFill>
              <a:latin typeface="Calibri" panose="020F0502020204030204"/>
            </a:endParaRPr>
          </a:p>
        </p:txBody>
      </p:sp>
      <p:pic>
        <p:nvPicPr>
          <p:cNvPr id="24" name="Picture 23">
            <a:extLst>
              <a:ext uri="{FF2B5EF4-FFF2-40B4-BE49-F238E27FC236}">
                <a16:creationId xmlns:a16="http://schemas.microsoft.com/office/drawing/2014/main" id="{3EF931B4-467C-45E9-95A8-893A2895C2FD}"/>
              </a:ext>
            </a:extLst>
          </p:cNvPr>
          <p:cNvPicPr>
            <a:picLocks noChangeAspect="1"/>
          </p:cNvPicPr>
          <p:nvPr/>
        </p:nvPicPr>
        <p:blipFill rotWithShape="1">
          <a:blip r:embed="rId4">
            <a:extLst>
              <a:ext uri="{28A0092B-C50C-407E-A947-70E740481C1C}">
                <a14:useLocalDpi xmlns:a14="http://schemas.microsoft.com/office/drawing/2010/main" val="0"/>
              </a:ext>
            </a:extLst>
          </a:blip>
          <a:srcRect b="38843"/>
          <a:stretch/>
        </p:blipFill>
        <p:spPr>
          <a:xfrm>
            <a:off x="7217372" y="124281"/>
            <a:ext cx="2222068" cy="1909869"/>
          </a:xfrm>
          <a:prstGeom prst="rect">
            <a:avLst/>
          </a:prstGeom>
        </p:spPr>
      </p:pic>
    </p:spTree>
    <p:extLst>
      <p:ext uri="{BB962C8B-B14F-4D97-AF65-F5344CB8AC3E}">
        <p14:creationId xmlns:p14="http://schemas.microsoft.com/office/powerpoint/2010/main" val="3706656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F2D01-4336-4F1C-BCBF-49DF044BF5E8}"/>
              </a:ext>
            </a:extLst>
          </p:cNvPr>
          <p:cNvSpPr>
            <a:spLocks noGrp="1"/>
          </p:cNvSpPr>
          <p:nvPr>
            <p:ph type="title"/>
          </p:nvPr>
        </p:nvSpPr>
        <p:spPr/>
        <p:txBody>
          <a:bodyPr/>
          <a:lstStyle/>
          <a:p>
            <a:pPr algn="ctr"/>
            <a:r>
              <a:rPr lang="en-US" dirty="0">
                <a:solidFill>
                  <a:schemeClr val="accent1"/>
                </a:solidFill>
              </a:rPr>
              <a:t>Results </a:t>
            </a:r>
            <a:br>
              <a:rPr lang="en-US" dirty="0">
                <a:solidFill>
                  <a:schemeClr val="accent1"/>
                </a:solidFill>
              </a:rPr>
            </a:br>
            <a:r>
              <a:rPr lang="en-US" dirty="0">
                <a:solidFill>
                  <a:schemeClr val="accent1"/>
                </a:solidFill>
              </a:rPr>
              <a:t>Primary outcomes</a:t>
            </a:r>
            <a:endParaRPr lang="en-GB" dirty="0">
              <a:solidFill>
                <a:schemeClr val="accent1"/>
              </a:solidFill>
            </a:endParaRPr>
          </a:p>
        </p:txBody>
      </p:sp>
      <p:pic>
        <p:nvPicPr>
          <p:cNvPr id="7" name="Picture 6">
            <a:extLst>
              <a:ext uri="{FF2B5EF4-FFF2-40B4-BE49-F238E27FC236}">
                <a16:creationId xmlns:a16="http://schemas.microsoft.com/office/drawing/2014/main" id="{8AAB5414-EA9B-4A91-B40D-991944A391C6}"/>
              </a:ext>
            </a:extLst>
          </p:cNvPr>
          <p:cNvPicPr>
            <a:picLocks noChangeAspect="1"/>
          </p:cNvPicPr>
          <p:nvPr/>
        </p:nvPicPr>
        <p:blipFill>
          <a:blip r:embed="rId3"/>
          <a:stretch>
            <a:fillRect/>
          </a:stretch>
        </p:blipFill>
        <p:spPr>
          <a:xfrm>
            <a:off x="4005473" y="1430030"/>
            <a:ext cx="4468886" cy="4660684"/>
          </a:xfrm>
          <a:prstGeom prst="rect">
            <a:avLst/>
          </a:prstGeom>
        </p:spPr>
      </p:pic>
      <p:graphicFrame>
        <p:nvGraphicFramePr>
          <p:cNvPr id="10" name="Chart 9">
            <a:extLst>
              <a:ext uri="{FF2B5EF4-FFF2-40B4-BE49-F238E27FC236}">
                <a16:creationId xmlns:a16="http://schemas.microsoft.com/office/drawing/2014/main" id="{6A20FD45-444B-4837-8FB3-600F921B5502}"/>
              </a:ext>
            </a:extLst>
          </p:cNvPr>
          <p:cNvGraphicFramePr/>
          <p:nvPr>
            <p:extLst>
              <p:ext uri="{D42A27DB-BD31-4B8C-83A1-F6EECF244321}">
                <p14:modId xmlns:p14="http://schemas.microsoft.com/office/powerpoint/2010/main" val="2684738438"/>
              </p:ext>
            </p:extLst>
          </p:nvPr>
        </p:nvGraphicFramePr>
        <p:xfrm>
          <a:off x="241137" y="1081510"/>
          <a:ext cx="3248823" cy="246549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12FA52C1-F29F-4179-A828-212C7D7F6A0B}"/>
              </a:ext>
            </a:extLst>
          </p:cNvPr>
          <p:cNvGraphicFramePr/>
          <p:nvPr>
            <p:extLst>
              <p:ext uri="{D42A27DB-BD31-4B8C-83A1-F6EECF244321}">
                <p14:modId xmlns:p14="http://schemas.microsoft.com/office/powerpoint/2010/main" val="1625404279"/>
              </p:ext>
            </p:extLst>
          </p:nvPr>
        </p:nvGraphicFramePr>
        <p:xfrm>
          <a:off x="8555908" y="1081510"/>
          <a:ext cx="3248823" cy="246549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2D7C8BEB-FA99-4F66-9C03-EE891B9CC8E1}"/>
              </a:ext>
            </a:extLst>
          </p:cNvPr>
          <p:cNvGraphicFramePr/>
          <p:nvPr>
            <p:extLst>
              <p:ext uri="{D42A27DB-BD31-4B8C-83A1-F6EECF244321}">
                <p14:modId xmlns:p14="http://schemas.microsoft.com/office/powerpoint/2010/main" val="3969584495"/>
              </p:ext>
            </p:extLst>
          </p:nvPr>
        </p:nvGraphicFramePr>
        <p:xfrm>
          <a:off x="8555908" y="3596998"/>
          <a:ext cx="3248823" cy="2465493"/>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a:extLst>
              <a:ext uri="{FF2B5EF4-FFF2-40B4-BE49-F238E27FC236}">
                <a16:creationId xmlns:a16="http://schemas.microsoft.com/office/drawing/2014/main" id="{83FB1936-8CC3-494B-8817-78D306D05718}"/>
              </a:ext>
            </a:extLst>
          </p:cNvPr>
          <p:cNvSpPr txBox="1"/>
          <p:nvPr/>
        </p:nvSpPr>
        <p:spPr>
          <a:xfrm>
            <a:off x="3829725" y="6112487"/>
            <a:ext cx="4532548" cy="830997"/>
          </a:xfrm>
          <a:prstGeom prst="rect">
            <a:avLst/>
          </a:prstGeom>
          <a:noFill/>
        </p:spPr>
        <p:txBody>
          <a:bodyPr wrap="square" rtlCol="0">
            <a:spAutoFit/>
          </a:bodyPr>
          <a:lstStyle/>
          <a:p>
            <a:pPr algn="ctr" rtl="0">
              <a:defRPr sz="1862" b="0" i="0" u="none" strike="noStrike" kern="1200" spc="0" baseline="0">
                <a:solidFill>
                  <a:prstClr val="black">
                    <a:lumMod val="65000"/>
                    <a:lumOff val="35000"/>
                  </a:prstClr>
                </a:solidFill>
                <a:latin typeface="+mn-lt"/>
                <a:ea typeface="+mn-ea"/>
                <a:cs typeface="+mn-cs"/>
              </a:defRPr>
            </a:pPr>
            <a:r>
              <a:rPr lang="en-US" sz="1600" b="1" dirty="0">
                <a:solidFill>
                  <a:srgbClr val="C00000"/>
                </a:solidFill>
              </a:rPr>
              <a:t>ITT analysis </a:t>
            </a:r>
          </a:p>
          <a:p>
            <a:pPr algn="ctr" rtl="0">
              <a:defRPr sz="1862" b="0" i="0" u="none" strike="noStrike" kern="1200" spc="0" baseline="0">
                <a:solidFill>
                  <a:prstClr val="black">
                    <a:lumMod val="65000"/>
                    <a:lumOff val="35000"/>
                  </a:prstClr>
                </a:solidFill>
                <a:latin typeface="+mn-lt"/>
                <a:ea typeface="+mn-ea"/>
                <a:cs typeface="+mn-cs"/>
              </a:defRPr>
            </a:pPr>
            <a:r>
              <a:rPr lang="en-US" sz="1600" b="1" dirty="0">
                <a:solidFill>
                  <a:srgbClr val="C00000"/>
                </a:solidFill>
              </a:rPr>
              <a:t>(biochemical</a:t>
            </a:r>
            <a:r>
              <a:rPr lang="en-US" sz="1600" b="1" baseline="0" dirty="0">
                <a:solidFill>
                  <a:srgbClr val="C00000"/>
                </a:solidFill>
              </a:rPr>
              <a:t> verification cut-off &lt;10ppm CO</a:t>
            </a:r>
            <a:endParaRPr lang="en-US" sz="1600" b="1" dirty="0">
              <a:solidFill>
                <a:srgbClr val="C00000"/>
              </a:solidFill>
            </a:endParaRPr>
          </a:p>
          <a:p>
            <a:endParaRPr lang="en-GB" sz="1600" dirty="0">
              <a:solidFill>
                <a:srgbClr val="C00000"/>
              </a:solidFill>
            </a:endParaRPr>
          </a:p>
        </p:txBody>
      </p:sp>
      <p:graphicFrame>
        <p:nvGraphicFramePr>
          <p:cNvPr id="14" name="Chart 13">
            <a:extLst>
              <a:ext uri="{FF2B5EF4-FFF2-40B4-BE49-F238E27FC236}">
                <a16:creationId xmlns:a16="http://schemas.microsoft.com/office/drawing/2014/main" id="{189AE77F-3A0A-4ECE-B5DE-2F35B7FF5A38}"/>
              </a:ext>
            </a:extLst>
          </p:cNvPr>
          <p:cNvGraphicFramePr/>
          <p:nvPr>
            <p:extLst>
              <p:ext uri="{D42A27DB-BD31-4B8C-83A1-F6EECF244321}">
                <p14:modId xmlns:p14="http://schemas.microsoft.com/office/powerpoint/2010/main" val="118696846"/>
              </p:ext>
            </p:extLst>
          </p:nvPr>
        </p:nvGraphicFramePr>
        <p:xfrm>
          <a:off x="193633" y="3646994"/>
          <a:ext cx="3248823" cy="246549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66517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Graphic spid="11" grpId="0">
        <p:bldAsOne/>
      </p:bldGraphic>
      <p:bldGraphic spid="12" grpId="0">
        <p:bldAsOne/>
      </p:bldGraphic>
      <p:bldGraphic spid="14"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2EE03F-2820-4E53-BC7D-562028AFB983}"/>
              </a:ext>
            </a:extLst>
          </p:cNvPr>
          <p:cNvSpPr>
            <a:spLocks noGrp="1"/>
          </p:cNvSpPr>
          <p:nvPr>
            <p:ph type="title"/>
          </p:nvPr>
        </p:nvSpPr>
        <p:spPr/>
        <p:txBody>
          <a:bodyPr/>
          <a:lstStyle/>
          <a:p>
            <a:pPr algn="ctr"/>
            <a:r>
              <a:rPr lang="en-US" dirty="0">
                <a:solidFill>
                  <a:schemeClr val="accent1"/>
                </a:solidFill>
              </a:rPr>
              <a:t>Results</a:t>
            </a:r>
            <a:br>
              <a:rPr lang="en-US" dirty="0">
                <a:solidFill>
                  <a:schemeClr val="accent1"/>
                </a:solidFill>
              </a:rPr>
            </a:br>
            <a:r>
              <a:rPr lang="en-US" dirty="0">
                <a:solidFill>
                  <a:schemeClr val="accent1"/>
                </a:solidFill>
              </a:rPr>
              <a:t>Secondary outcomes</a:t>
            </a:r>
            <a:endParaRPr lang="en-GB" dirty="0">
              <a:solidFill>
                <a:schemeClr val="accent1"/>
              </a:solidFill>
            </a:endParaRPr>
          </a:p>
        </p:txBody>
      </p:sp>
      <p:pic>
        <p:nvPicPr>
          <p:cNvPr id="8" name="Picture 2" descr="Vector Illustration of the Black Map of Pakistan on White Background  5091040 Vector Art at Vecteezy">
            <a:extLst>
              <a:ext uri="{FF2B5EF4-FFF2-40B4-BE49-F238E27FC236}">
                <a16:creationId xmlns:a16="http://schemas.microsoft.com/office/drawing/2014/main" id="{04C785A4-E9C8-412E-A4EA-8E8D898DB838}"/>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black silhouette country borders map of Bangladesh on white background.  Contour of state. Vector illustration Stock Vector | Adobe Stock">
            <a:extLst>
              <a:ext uri="{FF2B5EF4-FFF2-40B4-BE49-F238E27FC236}">
                <a16:creationId xmlns:a16="http://schemas.microsoft.com/office/drawing/2014/main" id="{17EA80FC-ED33-4910-8856-F68138FB800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D0D7D759-5657-433E-85DE-9CDCEF7E9F79}"/>
              </a:ext>
            </a:extLst>
          </p:cNvPr>
          <p:cNvPicPr>
            <a:picLocks noChangeAspect="1"/>
          </p:cNvPicPr>
          <p:nvPr/>
        </p:nvPicPr>
        <p:blipFill>
          <a:blip r:embed="rId6"/>
          <a:stretch>
            <a:fillRect/>
          </a:stretch>
        </p:blipFill>
        <p:spPr>
          <a:xfrm>
            <a:off x="5593960" y="6492873"/>
            <a:ext cx="1004080" cy="282504"/>
          </a:xfrm>
          <a:prstGeom prst="rect">
            <a:avLst/>
          </a:prstGeom>
        </p:spPr>
      </p:pic>
      <p:graphicFrame>
        <p:nvGraphicFramePr>
          <p:cNvPr id="12" name="Chart 11">
            <a:extLst>
              <a:ext uri="{FF2B5EF4-FFF2-40B4-BE49-F238E27FC236}">
                <a16:creationId xmlns:a16="http://schemas.microsoft.com/office/drawing/2014/main" id="{0F367AA1-92D0-46A6-AC9E-7043833C2340}"/>
              </a:ext>
            </a:extLst>
          </p:cNvPr>
          <p:cNvGraphicFramePr/>
          <p:nvPr>
            <p:extLst>
              <p:ext uri="{D42A27DB-BD31-4B8C-83A1-F6EECF244321}">
                <p14:modId xmlns:p14="http://schemas.microsoft.com/office/powerpoint/2010/main" val="1288074981"/>
              </p:ext>
            </p:extLst>
          </p:nvPr>
        </p:nvGraphicFramePr>
        <p:xfrm>
          <a:off x="299910" y="3595832"/>
          <a:ext cx="3248823" cy="247210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Chart 13">
            <a:extLst>
              <a:ext uri="{FF2B5EF4-FFF2-40B4-BE49-F238E27FC236}">
                <a16:creationId xmlns:a16="http://schemas.microsoft.com/office/drawing/2014/main" id="{7A49F7ED-6AB3-4A10-8C65-E137B8011B58}"/>
              </a:ext>
            </a:extLst>
          </p:cNvPr>
          <p:cNvGraphicFramePr/>
          <p:nvPr>
            <p:extLst>
              <p:ext uri="{D42A27DB-BD31-4B8C-83A1-F6EECF244321}">
                <p14:modId xmlns:p14="http://schemas.microsoft.com/office/powerpoint/2010/main" val="1422402478"/>
              </p:ext>
            </p:extLst>
          </p:nvPr>
        </p:nvGraphicFramePr>
        <p:xfrm>
          <a:off x="3777315" y="1843275"/>
          <a:ext cx="3248823" cy="317144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5" name="Chart 14">
            <a:extLst>
              <a:ext uri="{FF2B5EF4-FFF2-40B4-BE49-F238E27FC236}">
                <a16:creationId xmlns:a16="http://schemas.microsoft.com/office/drawing/2014/main" id="{516D96E5-B515-41E9-A8AE-BCE0B0760A1E}"/>
              </a:ext>
            </a:extLst>
          </p:cNvPr>
          <p:cNvGraphicFramePr/>
          <p:nvPr>
            <p:extLst>
              <p:ext uri="{D42A27DB-BD31-4B8C-83A1-F6EECF244321}">
                <p14:modId xmlns:p14="http://schemas.microsoft.com/office/powerpoint/2010/main" val="4257323360"/>
              </p:ext>
            </p:extLst>
          </p:nvPr>
        </p:nvGraphicFramePr>
        <p:xfrm>
          <a:off x="299911" y="779051"/>
          <a:ext cx="3248823" cy="2472102"/>
        </p:xfrm>
        <a:graphic>
          <a:graphicData uri="http://schemas.openxmlformats.org/drawingml/2006/chart">
            <c:chart xmlns:c="http://schemas.openxmlformats.org/drawingml/2006/chart" xmlns:r="http://schemas.openxmlformats.org/officeDocument/2006/relationships" r:id="rId9"/>
          </a:graphicData>
        </a:graphic>
      </p:graphicFrame>
      <p:pic>
        <p:nvPicPr>
          <p:cNvPr id="16" name="Picture 15">
            <a:extLst>
              <a:ext uri="{FF2B5EF4-FFF2-40B4-BE49-F238E27FC236}">
                <a16:creationId xmlns:a16="http://schemas.microsoft.com/office/drawing/2014/main" id="{B1408198-DA64-4801-BBCD-73F73F16559D}"/>
              </a:ext>
            </a:extLst>
          </p:cNvPr>
          <p:cNvPicPr>
            <a:picLocks noChangeAspect="1"/>
          </p:cNvPicPr>
          <p:nvPr/>
        </p:nvPicPr>
        <p:blipFill>
          <a:blip r:embed="rId10"/>
          <a:stretch>
            <a:fillRect/>
          </a:stretch>
        </p:blipFill>
        <p:spPr>
          <a:xfrm>
            <a:off x="7254722" y="2107389"/>
            <a:ext cx="4637367" cy="3171448"/>
          </a:xfrm>
          <a:prstGeom prst="rect">
            <a:avLst/>
          </a:prstGeom>
        </p:spPr>
      </p:pic>
    </p:spTree>
    <p:extLst>
      <p:ext uri="{BB962C8B-B14F-4D97-AF65-F5344CB8AC3E}">
        <p14:creationId xmlns:p14="http://schemas.microsoft.com/office/powerpoint/2010/main" val="1760491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Graphic spid="14" grpId="0">
        <p:bldAsOne/>
      </p:bldGraphic>
      <p:bldGraphic spid="15"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655689-8B03-4E63-BBE2-37B3C5EF14D2}"/>
              </a:ext>
            </a:extLst>
          </p:cNvPr>
          <p:cNvSpPr>
            <a:spLocks noGrp="1"/>
          </p:cNvSpPr>
          <p:nvPr>
            <p:ph type="body" idx="1"/>
          </p:nvPr>
        </p:nvSpPr>
        <p:spPr/>
        <p:txBody>
          <a:bodyPr/>
          <a:lstStyle/>
          <a:p>
            <a:pPr marL="50800" indent="0" algn="just">
              <a:buNone/>
            </a:pPr>
            <a:r>
              <a:rPr lang="en-US" sz="2400" dirty="0"/>
              <a:t>Among people with TB who smoke tobacco, an mHealth intervention was effective in promoting continuous abstinence. mHealth is a feasible, effective, and potentially scalable means of supporting tobacco cessation.</a:t>
            </a:r>
            <a:endParaRPr lang="en-GB" sz="2400" dirty="0"/>
          </a:p>
        </p:txBody>
      </p:sp>
      <p:sp>
        <p:nvSpPr>
          <p:cNvPr id="3" name="Title 2">
            <a:extLst>
              <a:ext uri="{FF2B5EF4-FFF2-40B4-BE49-F238E27FC236}">
                <a16:creationId xmlns:a16="http://schemas.microsoft.com/office/drawing/2014/main" id="{B03643E2-E2AA-470F-B323-85DF3F33D08D}"/>
              </a:ext>
            </a:extLst>
          </p:cNvPr>
          <p:cNvSpPr>
            <a:spLocks noGrp="1"/>
          </p:cNvSpPr>
          <p:nvPr>
            <p:ph type="title"/>
          </p:nvPr>
        </p:nvSpPr>
        <p:spPr/>
        <p:txBody>
          <a:bodyPr/>
          <a:lstStyle/>
          <a:p>
            <a:pPr algn="ctr"/>
            <a:r>
              <a:rPr lang="en-US" dirty="0">
                <a:solidFill>
                  <a:schemeClr val="accent1"/>
                </a:solidFill>
              </a:rPr>
              <a:t>Conclusion</a:t>
            </a:r>
            <a:endParaRPr lang="en-GB" dirty="0">
              <a:solidFill>
                <a:schemeClr val="accent1"/>
              </a:solidFill>
            </a:endParaRPr>
          </a:p>
        </p:txBody>
      </p:sp>
      <p:pic>
        <p:nvPicPr>
          <p:cNvPr id="4" name="Picture 2" descr="Vector Illustration of the Black Map of Pakistan on White Background  5091040 Vector Art at Vecteezy">
            <a:extLst>
              <a:ext uri="{FF2B5EF4-FFF2-40B4-BE49-F238E27FC236}">
                <a16:creationId xmlns:a16="http://schemas.microsoft.com/office/drawing/2014/main" id="{D44B96EB-B869-461B-A7E1-6C4F43648FB8}"/>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lack silhouette country borders map of Bangladesh on white background.  Contour of state. Vector illustration Stock Vector | Adobe Stock">
            <a:extLst>
              <a:ext uri="{FF2B5EF4-FFF2-40B4-BE49-F238E27FC236}">
                <a16:creationId xmlns:a16="http://schemas.microsoft.com/office/drawing/2014/main" id="{B4D886BD-B6EA-4A5C-A751-4ADFFF4D3AC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F69FFC4-E10B-48D4-95A2-BBB8D00A05A5}"/>
              </a:ext>
            </a:extLst>
          </p:cNvPr>
          <p:cNvPicPr>
            <a:picLocks noChangeAspect="1"/>
          </p:cNvPicPr>
          <p:nvPr/>
        </p:nvPicPr>
        <p:blipFill>
          <a:blip r:embed="rId6"/>
          <a:stretch>
            <a:fillRect/>
          </a:stretch>
        </p:blipFill>
        <p:spPr>
          <a:xfrm>
            <a:off x="5593960" y="6492873"/>
            <a:ext cx="1004080" cy="282504"/>
          </a:xfrm>
          <a:prstGeom prst="rect">
            <a:avLst/>
          </a:prstGeom>
        </p:spPr>
      </p:pic>
    </p:spTree>
    <p:extLst>
      <p:ext uri="{BB962C8B-B14F-4D97-AF65-F5344CB8AC3E}">
        <p14:creationId xmlns:p14="http://schemas.microsoft.com/office/powerpoint/2010/main" val="3073079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ector Illustration of the Black Map of Pakistan on White Background  5091040 Vector Art at Vecteezy">
            <a:extLst>
              <a:ext uri="{FF2B5EF4-FFF2-40B4-BE49-F238E27FC236}">
                <a16:creationId xmlns:a16="http://schemas.microsoft.com/office/drawing/2014/main" id="{61433BE7-F14F-40A3-8F69-1337346EC11C}"/>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black silhouette country borders map of Bangladesh on white background.  Contour of state. Vector illustration Stock Vector | Adobe Stock">
            <a:extLst>
              <a:ext uri="{FF2B5EF4-FFF2-40B4-BE49-F238E27FC236}">
                <a16:creationId xmlns:a16="http://schemas.microsoft.com/office/drawing/2014/main" id="{D2C56304-5558-4F91-B2C4-DB6D3F16E3B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33D1AFB-BDE5-4FFD-B322-0469B3AF6BA7}"/>
              </a:ext>
            </a:extLst>
          </p:cNvPr>
          <p:cNvPicPr>
            <a:picLocks noChangeAspect="1"/>
          </p:cNvPicPr>
          <p:nvPr/>
        </p:nvPicPr>
        <p:blipFill>
          <a:blip r:embed="rId6"/>
          <a:stretch>
            <a:fillRect/>
          </a:stretch>
        </p:blipFill>
        <p:spPr>
          <a:xfrm>
            <a:off x="5593960" y="6492873"/>
            <a:ext cx="1004080" cy="282504"/>
          </a:xfrm>
          <a:prstGeom prst="rect">
            <a:avLst/>
          </a:prstGeom>
        </p:spPr>
      </p:pic>
      <p:sp>
        <p:nvSpPr>
          <p:cNvPr id="7" name="Text Placeholder 6">
            <a:extLst>
              <a:ext uri="{FF2B5EF4-FFF2-40B4-BE49-F238E27FC236}">
                <a16:creationId xmlns:a16="http://schemas.microsoft.com/office/drawing/2014/main" id="{20368CC5-71DE-4D8F-A09C-0E555AF8B090}"/>
              </a:ext>
            </a:extLst>
          </p:cNvPr>
          <p:cNvSpPr>
            <a:spLocks noGrp="1"/>
          </p:cNvSpPr>
          <p:nvPr>
            <p:ph type="body" idx="1"/>
          </p:nvPr>
        </p:nvSpPr>
        <p:spPr>
          <a:xfrm>
            <a:off x="838200" y="1771467"/>
            <a:ext cx="10515600" cy="4404743"/>
          </a:xfrm>
        </p:spPr>
        <p:txBody>
          <a:bodyPr/>
          <a:lstStyle/>
          <a:p>
            <a:pPr algn="just"/>
            <a:r>
              <a:rPr lang="en-US" sz="2400" dirty="0"/>
              <a:t>Integrate tobacco use screening into routine TB care </a:t>
            </a:r>
          </a:p>
          <a:p>
            <a:pPr algn="just"/>
            <a:r>
              <a:rPr lang="en-US" sz="2400" dirty="0"/>
              <a:t>Make tobacco cessation support a standard component of TB </a:t>
            </a:r>
          </a:p>
          <a:p>
            <a:pPr algn="just"/>
            <a:r>
              <a:rPr lang="en-US" sz="2400" dirty="0"/>
              <a:t>Adopt the mHealth intervention nationally as a cost-effective and scalable approach </a:t>
            </a:r>
          </a:p>
          <a:p>
            <a:pPr algn="just"/>
            <a:r>
              <a:rPr lang="en-US" sz="2400" dirty="0"/>
              <a:t>Embed tobacco cessation within the National TB Strategic Plan </a:t>
            </a:r>
          </a:p>
          <a:p>
            <a:pPr algn="just"/>
            <a:r>
              <a:rPr lang="en-US" sz="2400" dirty="0"/>
              <a:t>Allocate sustainable resources and strengthen partnerships</a:t>
            </a:r>
            <a:endParaRPr lang="en-GB" sz="2400" dirty="0"/>
          </a:p>
        </p:txBody>
      </p:sp>
      <p:sp>
        <p:nvSpPr>
          <p:cNvPr id="2" name="Title 1">
            <a:extLst>
              <a:ext uri="{FF2B5EF4-FFF2-40B4-BE49-F238E27FC236}">
                <a16:creationId xmlns:a16="http://schemas.microsoft.com/office/drawing/2014/main" id="{37C3A5BA-6E70-4736-9844-F3AD0C7F32C4}"/>
              </a:ext>
            </a:extLst>
          </p:cNvPr>
          <p:cNvSpPr>
            <a:spLocks noGrp="1"/>
          </p:cNvSpPr>
          <p:nvPr>
            <p:ph type="title"/>
          </p:nvPr>
        </p:nvSpPr>
        <p:spPr/>
        <p:txBody>
          <a:bodyPr/>
          <a:lstStyle/>
          <a:p>
            <a:pPr algn="ctr"/>
            <a:r>
              <a:rPr lang="en-US" dirty="0">
                <a:solidFill>
                  <a:schemeClr val="accent1"/>
                </a:solidFill>
              </a:rPr>
              <a:t>Recommendations / way forward</a:t>
            </a:r>
            <a:endParaRPr lang="en-GB" dirty="0">
              <a:solidFill>
                <a:schemeClr val="accent1"/>
              </a:solidFill>
            </a:endParaRPr>
          </a:p>
        </p:txBody>
      </p:sp>
    </p:spTree>
    <p:extLst>
      <p:ext uri="{BB962C8B-B14F-4D97-AF65-F5344CB8AC3E}">
        <p14:creationId xmlns:p14="http://schemas.microsoft.com/office/powerpoint/2010/main" val="680959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791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972FE2-2E04-4B2B-B135-50002E6EB74C}"/>
              </a:ext>
            </a:extLst>
          </p:cNvPr>
          <p:cNvSpPr>
            <a:spLocks noGrp="1"/>
          </p:cNvSpPr>
          <p:nvPr>
            <p:ph type="body" idx="1"/>
          </p:nvPr>
        </p:nvSpPr>
        <p:spPr/>
        <p:txBody>
          <a:bodyPr/>
          <a:lstStyle/>
          <a:p>
            <a:pPr marL="50800" indent="0" algn="ctr">
              <a:buNone/>
            </a:pPr>
            <a:r>
              <a:rPr lang="en-US" dirty="0"/>
              <a:t>This study was funded by NIHR 16/136/109 and NIHR132826 using UK international development funding from the UK Government to support global health research. The views expressed in this publication are those of the author(s) and not necessarily those of the NIHR or the UK Government.</a:t>
            </a:r>
          </a:p>
          <a:p>
            <a:pPr marL="50800" indent="0" algn="ctr">
              <a:buNone/>
            </a:pPr>
            <a:r>
              <a:rPr lang="en-US" dirty="0"/>
              <a:t>I have not received any tobacco-related research funding over the previous 10 years. I have no other conflict of interest to disclose. </a:t>
            </a:r>
          </a:p>
          <a:p>
            <a:pPr marL="50800" indent="0" algn="ctr">
              <a:buNone/>
            </a:pPr>
            <a:endParaRPr lang="en-GB" dirty="0"/>
          </a:p>
        </p:txBody>
      </p:sp>
      <p:sp>
        <p:nvSpPr>
          <p:cNvPr id="3" name="Title 2">
            <a:extLst>
              <a:ext uri="{FF2B5EF4-FFF2-40B4-BE49-F238E27FC236}">
                <a16:creationId xmlns:a16="http://schemas.microsoft.com/office/drawing/2014/main" id="{C2355865-4A55-47AF-A498-F4392845B73C}"/>
              </a:ext>
            </a:extLst>
          </p:cNvPr>
          <p:cNvSpPr>
            <a:spLocks noGrp="1"/>
          </p:cNvSpPr>
          <p:nvPr>
            <p:ph type="title"/>
          </p:nvPr>
        </p:nvSpPr>
        <p:spPr/>
        <p:txBody>
          <a:bodyPr/>
          <a:lstStyle/>
          <a:p>
            <a:pPr algn="ctr"/>
            <a:r>
              <a:rPr lang="en-US" dirty="0"/>
              <a:t>Disclosure statements </a:t>
            </a:r>
            <a:endParaRPr lang="en-GB" dirty="0"/>
          </a:p>
        </p:txBody>
      </p:sp>
      <p:pic>
        <p:nvPicPr>
          <p:cNvPr id="7" name="Picture 6">
            <a:extLst>
              <a:ext uri="{FF2B5EF4-FFF2-40B4-BE49-F238E27FC236}">
                <a16:creationId xmlns:a16="http://schemas.microsoft.com/office/drawing/2014/main" id="{D890666A-3C35-4C9A-AD94-E5C72323A8CF}"/>
              </a:ext>
            </a:extLst>
          </p:cNvPr>
          <p:cNvPicPr>
            <a:picLocks noChangeAspect="1"/>
          </p:cNvPicPr>
          <p:nvPr/>
        </p:nvPicPr>
        <p:blipFill>
          <a:blip r:embed="rId2"/>
          <a:stretch>
            <a:fillRect/>
          </a:stretch>
        </p:blipFill>
        <p:spPr>
          <a:xfrm>
            <a:off x="5593960" y="6492873"/>
            <a:ext cx="1004080" cy="282504"/>
          </a:xfrm>
          <a:prstGeom prst="rect">
            <a:avLst/>
          </a:prstGeom>
        </p:spPr>
      </p:pic>
    </p:spTree>
    <p:extLst>
      <p:ext uri="{BB962C8B-B14F-4D97-AF65-F5344CB8AC3E}">
        <p14:creationId xmlns:p14="http://schemas.microsoft.com/office/powerpoint/2010/main" val="183475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23906-BB55-4FFB-A828-3F38BBAB1CA5}"/>
              </a:ext>
            </a:extLst>
          </p:cNvPr>
          <p:cNvSpPr>
            <a:spLocks noGrp="1"/>
          </p:cNvSpPr>
          <p:nvPr>
            <p:ph type="title"/>
          </p:nvPr>
        </p:nvSpPr>
        <p:spPr/>
        <p:txBody>
          <a:bodyPr/>
          <a:lstStyle/>
          <a:p>
            <a:pPr algn="ctr"/>
            <a:r>
              <a:rPr lang="en-US" dirty="0"/>
              <a:t>Quit4TB project</a:t>
            </a:r>
            <a:endParaRPr lang="en-GB" dirty="0"/>
          </a:p>
        </p:txBody>
      </p:sp>
      <p:sp>
        <p:nvSpPr>
          <p:cNvPr id="3" name="Text Placeholder 2">
            <a:extLst>
              <a:ext uri="{FF2B5EF4-FFF2-40B4-BE49-F238E27FC236}">
                <a16:creationId xmlns:a16="http://schemas.microsoft.com/office/drawing/2014/main" id="{B048163B-F9E0-44D2-8B74-F89FD32551D2}"/>
              </a:ext>
            </a:extLst>
          </p:cNvPr>
          <p:cNvSpPr>
            <a:spLocks noGrp="1"/>
          </p:cNvSpPr>
          <p:nvPr>
            <p:ph type="body" idx="1"/>
          </p:nvPr>
        </p:nvSpPr>
        <p:spPr>
          <a:xfrm>
            <a:off x="320040" y="1479635"/>
            <a:ext cx="11612880" cy="4351338"/>
          </a:xfrm>
        </p:spPr>
        <p:txBody>
          <a:bodyPr/>
          <a:lstStyle/>
          <a:p>
            <a:r>
              <a:rPr lang="en-US" sz="2400" b="1" dirty="0">
                <a:solidFill>
                  <a:schemeClr val="accent1"/>
                </a:solidFill>
              </a:rPr>
              <a:t>Project title: </a:t>
            </a:r>
            <a:r>
              <a:rPr lang="en-US" sz="2400" dirty="0"/>
              <a:t>A mHealth intervention for smoking cessation in people with tuberculosis: a two-stage adaptive design, </a:t>
            </a:r>
            <a:r>
              <a:rPr lang="en-US" sz="2400" dirty="0" err="1"/>
              <a:t>randomised</a:t>
            </a:r>
            <a:r>
              <a:rPr lang="en-US" sz="2400" dirty="0"/>
              <a:t> trial</a:t>
            </a:r>
          </a:p>
          <a:p>
            <a:r>
              <a:rPr lang="en-US" sz="2400" b="1" dirty="0">
                <a:solidFill>
                  <a:schemeClr val="accent1"/>
                </a:solidFill>
              </a:rPr>
              <a:t>Project design</a:t>
            </a:r>
            <a:r>
              <a:rPr lang="en-US" sz="2400" dirty="0"/>
              <a:t>: Comprised of four phases</a:t>
            </a:r>
          </a:p>
          <a:p>
            <a:r>
              <a:rPr lang="en-US" sz="2400" b="1" dirty="0">
                <a:solidFill>
                  <a:schemeClr val="accent1"/>
                </a:solidFill>
              </a:rPr>
              <a:t>Countries: </a:t>
            </a:r>
            <a:r>
              <a:rPr lang="en-US" sz="2400" dirty="0"/>
              <a:t>Bangladesh &amp; Pakistan </a:t>
            </a:r>
          </a:p>
          <a:p>
            <a:r>
              <a:rPr lang="en-US" sz="2400" b="1" dirty="0">
                <a:solidFill>
                  <a:schemeClr val="accent1"/>
                </a:solidFill>
              </a:rPr>
              <a:t>Project PIs: </a:t>
            </a:r>
            <a:r>
              <a:rPr lang="en-US" sz="2400" dirty="0"/>
              <a:t>Kamran Siddiqi (University of York, UK), Amina Khan (The Initiative, Pakistan), </a:t>
            </a:r>
            <a:r>
              <a:rPr lang="en-US" sz="2400" dirty="0" err="1"/>
              <a:t>Rumana</a:t>
            </a:r>
            <a:r>
              <a:rPr lang="en-US" sz="2400" dirty="0"/>
              <a:t> </a:t>
            </a:r>
            <a:r>
              <a:rPr lang="en-US" sz="2400" dirty="0" err="1"/>
              <a:t>Huque</a:t>
            </a:r>
            <a:r>
              <a:rPr lang="en-US" sz="2400" dirty="0"/>
              <a:t> (The ARK foundation, Bangladesh)</a:t>
            </a:r>
          </a:p>
          <a:p>
            <a:r>
              <a:rPr lang="en-US" sz="2400" b="1" dirty="0">
                <a:solidFill>
                  <a:schemeClr val="accent1"/>
                </a:solidFill>
              </a:rPr>
              <a:t>Project sponsor: </a:t>
            </a:r>
            <a:r>
              <a:rPr lang="en-US" sz="2400" dirty="0"/>
              <a:t>University of Edinburgh, UK</a:t>
            </a:r>
          </a:p>
          <a:p>
            <a:r>
              <a:rPr lang="en-US" sz="2400" b="1" dirty="0">
                <a:solidFill>
                  <a:schemeClr val="accent1"/>
                </a:solidFill>
              </a:rPr>
              <a:t>Project funding: </a:t>
            </a:r>
            <a:r>
              <a:rPr lang="en-US" sz="2400" dirty="0"/>
              <a:t>RESPIRE NIHR UK</a:t>
            </a:r>
          </a:p>
          <a:p>
            <a:r>
              <a:rPr lang="en-US" sz="2400" b="1" dirty="0">
                <a:solidFill>
                  <a:schemeClr val="accent1"/>
                </a:solidFill>
              </a:rPr>
              <a:t>Project timeline:</a:t>
            </a:r>
            <a:r>
              <a:rPr lang="en-US" sz="2400" dirty="0"/>
              <a:t> Jun 2022 – Jun 2026</a:t>
            </a:r>
          </a:p>
          <a:p>
            <a:endParaRPr lang="en-GB" sz="2400" dirty="0"/>
          </a:p>
        </p:txBody>
      </p:sp>
      <p:pic>
        <p:nvPicPr>
          <p:cNvPr id="4" name="Picture 2" descr="Vector Illustration of the Black Map of Pakistan on White Background  5091040 Vector Art at Vecteezy">
            <a:extLst>
              <a:ext uri="{FF2B5EF4-FFF2-40B4-BE49-F238E27FC236}">
                <a16:creationId xmlns:a16="http://schemas.microsoft.com/office/drawing/2014/main" id="{7D17FEA2-38CA-487C-B4F3-44E30FFBE0BC}"/>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lack silhouette country borders map of Bangladesh on white background.  Contour of state. Vector illustration Stock Vector | Adobe Stock">
            <a:extLst>
              <a:ext uri="{FF2B5EF4-FFF2-40B4-BE49-F238E27FC236}">
                <a16:creationId xmlns:a16="http://schemas.microsoft.com/office/drawing/2014/main" id="{2E846C45-BB87-4B36-A772-0E8BB111FD17}"/>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930F534-589C-432F-8A3A-5B65DD6AEBDE}"/>
              </a:ext>
            </a:extLst>
          </p:cNvPr>
          <p:cNvPicPr>
            <a:picLocks noChangeAspect="1"/>
          </p:cNvPicPr>
          <p:nvPr/>
        </p:nvPicPr>
        <p:blipFill>
          <a:blip r:embed="rId6"/>
          <a:stretch>
            <a:fillRect/>
          </a:stretch>
        </p:blipFill>
        <p:spPr>
          <a:xfrm>
            <a:off x="5593960" y="6492873"/>
            <a:ext cx="1004080" cy="282504"/>
          </a:xfrm>
          <a:prstGeom prst="rect">
            <a:avLst/>
          </a:prstGeom>
        </p:spPr>
      </p:pic>
    </p:spTree>
    <p:extLst>
      <p:ext uri="{BB962C8B-B14F-4D97-AF65-F5344CB8AC3E}">
        <p14:creationId xmlns:p14="http://schemas.microsoft.com/office/powerpoint/2010/main" val="935411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9B3057C-1C3B-4148-BC72-A53A81F4D5F9}"/>
              </a:ext>
            </a:extLst>
          </p:cNvPr>
          <p:cNvSpPr>
            <a:spLocks noGrp="1"/>
          </p:cNvSpPr>
          <p:nvPr>
            <p:ph idx="1"/>
          </p:nvPr>
        </p:nvSpPr>
        <p:spPr>
          <a:xfrm>
            <a:off x="563880" y="1060474"/>
            <a:ext cx="10952797" cy="4737052"/>
          </a:xfrm>
        </p:spPr>
        <p:txBody>
          <a:bodyPr/>
          <a:lstStyle/>
          <a:p>
            <a:r>
              <a:rPr lang="en-US" dirty="0"/>
              <a:t>Globally, 10.7 million new tuberculosis cases and 1.2 million related deaths were reported in 2024 </a:t>
            </a:r>
            <a:r>
              <a:rPr lang="en-US" sz="1200" dirty="0"/>
              <a:t>(He H et al, 2022)</a:t>
            </a:r>
            <a:endParaRPr lang="en-US" dirty="0"/>
          </a:p>
          <a:p>
            <a:r>
              <a:rPr lang="en-US" dirty="0"/>
              <a:t> Pakistan ranks 5</a:t>
            </a:r>
            <a:r>
              <a:rPr lang="en-US" baseline="30000" dirty="0"/>
              <a:t>th</a:t>
            </a:r>
            <a:r>
              <a:rPr lang="en-US" dirty="0"/>
              <a:t> while Bangladesh ranks 6</a:t>
            </a:r>
            <a:r>
              <a:rPr lang="en-US" baseline="30000" dirty="0"/>
              <a:t>th</a:t>
            </a:r>
            <a:r>
              <a:rPr lang="en-US" dirty="0"/>
              <a:t> among highest-TB burden countries </a:t>
            </a:r>
            <a:r>
              <a:rPr lang="en-US" sz="1200" dirty="0"/>
              <a:t>(Zhang T et al, 2023)</a:t>
            </a:r>
            <a:endParaRPr lang="en-US" dirty="0"/>
          </a:p>
          <a:p>
            <a:r>
              <a:rPr lang="en-US" dirty="0"/>
              <a:t>Globally, &gt;1.3 billion people use tobacco,</a:t>
            </a:r>
            <a:r>
              <a:rPr lang="en-US" sz="1200" dirty="0"/>
              <a:t>(WHO, 2021)</a:t>
            </a:r>
            <a:r>
              <a:rPr lang="en-US" dirty="0"/>
              <a:t> and high tobacco use reported in Bangladesh and Pakistan</a:t>
            </a:r>
          </a:p>
          <a:p>
            <a:r>
              <a:rPr lang="en-US" dirty="0"/>
              <a:t>Adverse relationship between TB &amp; Tobacco use </a:t>
            </a:r>
            <a:r>
              <a:rPr lang="en-US" sz="1200" dirty="0"/>
              <a:t>(</a:t>
            </a:r>
            <a:r>
              <a:rPr lang="en-US" sz="1200" dirty="0" err="1"/>
              <a:t>Burusie</a:t>
            </a:r>
            <a:r>
              <a:rPr lang="en-US" sz="1200" dirty="0"/>
              <a:t> A et al, 2020)</a:t>
            </a:r>
            <a:endParaRPr lang="en-US" dirty="0"/>
          </a:p>
          <a:p>
            <a:r>
              <a:rPr lang="en-US" dirty="0"/>
              <a:t>Benefits of quitting smoking in TB patients </a:t>
            </a:r>
            <a:r>
              <a:rPr lang="en-US" sz="1200" dirty="0"/>
              <a:t>(Siddiq K et al, 2022)</a:t>
            </a:r>
            <a:endParaRPr lang="en-GB" dirty="0"/>
          </a:p>
        </p:txBody>
      </p:sp>
      <p:sp>
        <p:nvSpPr>
          <p:cNvPr id="3" name="Title 2">
            <a:extLst>
              <a:ext uri="{FF2B5EF4-FFF2-40B4-BE49-F238E27FC236}">
                <a16:creationId xmlns:a16="http://schemas.microsoft.com/office/drawing/2014/main" id="{487174A3-EFAE-4169-99EE-F1D303B02CE9}"/>
              </a:ext>
            </a:extLst>
          </p:cNvPr>
          <p:cNvSpPr>
            <a:spLocks noGrp="1"/>
          </p:cNvSpPr>
          <p:nvPr>
            <p:ph type="title"/>
          </p:nvPr>
        </p:nvSpPr>
        <p:spPr>
          <a:xfrm>
            <a:off x="838200" y="50791"/>
            <a:ext cx="10515600" cy="1043130"/>
          </a:xfrm>
        </p:spPr>
        <p:txBody>
          <a:bodyPr/>
          <a:lstStyle/>
          <a:p>
            <a:pPr algn="ctr"/>
            <a:r>
              <a:rPr lang="en-US" dirty="0">
                <a:solidFill>
                  <a:schemeClr val="accent1"/>
                </a:solidFill>
              </a:rPr>
              <a:t>Introduction</a:t>
            </a:r>
            <a:endParaRPr lang="en-GB" dirty="0">
              <a:solidFill>
                <a:schemeClr val="accent1"/>
              </a:solidFill>
            </a:endParaRPr>
          </a:p>
        </p:txBody>
      </p:sp>
      <p:pic>
        <p:nvPicPr>
          <p:cNvPr id="10" name="Picture 9">
            <a:extLst>
              <a:ext uri="{FF2B5EF4-FFF2-40B4-BE49-F238E27FC236}">
                <a16:creationId xmlns:a16="http://schemas.microsoft.com/office/drawing/2014/main" id="{2BF4422B-87A2-419E-B873-62DBE9913469}"/>
              </a:ext>
            </a:extLst>
          </p:cNvPr>
          <p:cNvPicPr>
            <a:picLocks noChangeAspect="1"/>
          </p:cNvPicPr>
          <p:nvPr/>
        </p:nvPicPr>
        <p:blipFill>
          <a:blip r:embed="rId3"/>
          <a:stretch>
            <a:fillRect/>
          </a:stretch>
        </p:blipFill>
        <p:spPr>
          <a:xfrm>
            <a:off x="2383377" y="4283338"/>
            <a:ext cx="7934260" cy="2058135"/>
          </a:xfrm>
          <a:prstGeom prst="rect">
            <a:avLst/>
          </a:prstGeom>
        </p:spPr>
      </p:pic>
      <p:pic>
        <p:nvPicPr>
          <p:cNvPr id="14" name="Picture 13">
            <a:extLst>
              <a:ext uri="{FF2B5EF4-FFF2-40B4-BE49-F238E27FC236}">
                <a16:creationId xmlns:a16="http://schemas.microsoft.com/office/drawing/2014/main" id="{0B9836C5-0386-4CAB-9BB0-72594BDF675F}"/>
              </a:ext>
            </a:extLst>
          </p:cNvPr>
          <p:cNvPicPr>
            <a:picLocks noChangeAspect="1"/>
          </p:cNvPicPr>
          <p:nvPr/>
        </p:nvPicPr>
        <p:blipFill rotWithShape="1">
          <a:blip r:embed="rId4"/>
          <a:srcRect l="2544" r="5332" b="6843"/>
          <a:stretch/>
        </p:blipFill>
        <p:spPr>
          <a:xfrm>
            <a:off x="4221385" y="4594122"/>
            <a:ext cx="4258245" cy="1973248"/>
          </a:xfrm>
          <a:prstGeom prst="rect">
            <a:avLst/>
          </a:prstGeom>
        </p:spPr>
      </p:pic>
      <p:grpSp>
        <p:nvGrpSpPr>
          <p:cNvPr id="16" name="Group 15">
            <a:extLst>
              <a:ext uri="{FF2B5EF4-FFF2-40B4-BE49-F238E27FC236}">
                <a16:creationId xmlns:a16="http://schemas.microsoft.com/office/drawing/2014/main" id="{EFFDD457-EDA5-42A9-A4FB-FB081993C9FB}"/>
              </a:ext>
            </a:extLst>
          </p:cNvPr>
          <p:cNvGrpSpPr/>
          <p:nvPr/>
        </p:nvGrpSpPr>
        <p:grpSpPr>
          <a:xfrm>
            <a:off x="3318734" y="3163308"/>
            <a:ext cx="6489889" cy="3620289"/>
            <a:chOff x="8383779" y="92696"/>
            <a:chExt cx="7205248" cy="4657793"/>
          </a:xfrm>
        </p:grpSpPr>
        <p:pic>
          <p:nvPicPr>
            <p:cNvPr id="7" name="Picture 6">
              <a:extLst>
                <a:ext uri="{FF2B5EF4-FFF2-40B4-BE49-F238E27FC236}">
                  <a16:creationId xmlns:a16="http://schemas.microsoft.com/office/drawing/2014/main" id="{0A12DBDB-2FAD-4013-BCC7-E0630FA575E0}"/>
                </a:ext>
              </a:extLst>
            </p:cNvPr>
            <p:cNvPicPr>
              <a:picLocks noChangeAspect="1"/>
            </p:cNvPicPr>
            <p:nvPr/>
          </p:nvPicPr>
          <p:blipFill rotWithShape="1">
            <a:blip r:embed="rId5"/>
            <a:srcRect b="7890"/>
            <a:stretch/>
          </p:blipFill>
          <p:spPr>
            <a:xfrm>
              <a:off x="8383779" y="92696"/>
              <a:ext cx="7205248" cy="4657793"/>
            </a:xfrm>
            <a:prstGeom prst="rect">
              <a:avLst/>
            </a:prstGeom>
          </p:spPr>
        </p:pic>
        <p:sp>
          <p:nvSpPr>
            <p:cNvPr id="15" name="Oval 14">
              <a:extLst>
                <a:ext uri="{FF2B5EF4-FFF2-40B4-BE49-F238E27FC236}">
                  <a16:creationId xmlns:a16="http://schemas.microsoft.com/office/drawing/2014/main" id="{19A864CD-5CA6-4AA3-83BA-32EB36507A95}"/>
                </a:ext>
              </a:extLst>
            </p:cNvPr>
            <p:cNvSpPr/>
            <p:nvPr/>
          </p:nvSpPr>
          <p:spPr>
            <a:xfrm>
              <a:off x="10409446" y="1730719"/>
              <a:ext cx="634181" cy="7226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1FF3065F-2B59-463F-8FCC-4AA45AF4C711}"/>
                </a:ext>
              </a:extLst>
            </p:cNvPr>
            <p:cNvSpPr/>
            <p:nvPr/>
          </p:nvSpPr>
          <p:spPr>
            <a:xfrm>
              <a:off x="11096444" y="2137051"/>
              <a:ext cx="360206" cy="4144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 name="Group 3">
            <a:extLst>
              <a:ext uri="{FF2B5EF4-FFF2-40B4-BE49-F238E27FC236}">
                <a16:creationId xmlns:a16="http://schemas.microsoft.com/office/drawing/2014/main" id="{F6DD0B70-FEC3-4177-A5FA-989DD0F21416}"/>
              </a:ext>
            </a:extLst>
          </p:cNvPr>
          <p:cNvGrpSpPr/>
          <p:nvPr/>
        </p:nvGrpSpPr>
        <p:grpSpPr>
          <a:xfrm>
            <a:off x="2959651" y="3694692"/>
            <a:ext cx="6022128" cy="3163308"/>
            <a:chOff x="1971757" y="2522285"/>
            <a:chExt cx="7334928" cy="3915322"/>
          </a:xfrm>
        </p:grpSpPr>
        <p:pic>
          <p:nvPicPr>
            <p:cNvPr id="1028" name="Picture 4" descr="Map of the tobacco use in Asia per country.">
              <a:extLst>
                <a:ext uri="{FF2B5EF4-FFF2-40B4-BE49-F238E27FC236}">
                  <a16:creationId xmlns:a16="http://schemas.microsoft.com/office/drawing/2014/main" id="{DC27126D-87EB-45C8-8092-FA7C037B0CE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867" t="12947" r="1518" b="20631"/>
            <a:stretch/>
          </p:blipFill>
          <p:spPr bwMode="auto">
            <a:xfrm>
              <a:off x="1971757" y="2522285"/>
              <a:ext cx="7334928" cy="3915322"/>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17B0F97C-5474-4708-83F8-8AA637B425AF}"/>
                </a:ext>
              </a:extLst>
            </p:cNvPr>
            <p:cNvSpPr/>
            <p:nvPr/>
          </p:nvSpPr>
          <p:spPr>
            <a:xfrm>
              <a:off x="3561422" y="4371408"/>
              <a:ext cx="838201" cy="896014"/>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E32FF0A-9A95-4C5C-8449-FCF02CFCAB07}"/>
                </a:ext>
              </a:extLst>
            </p:cNvPr>
            <p:cNvSpPr/>
            <p:nvPr/>
          </p:nvSpPr>
          <p:spPr>
            <a:xfrm>
              <a:off x="4727986" y="4766275"/>
              <a:ext cx="520882" cy="446732"/>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7" name="Picture 2" descr="Vector Illustration of the Black Map of Pakistan on White Background  5091040 Vector Art at Vecteezy">
            <a:extLst>
              <a:ext uri="{FF2B5EF4-FFF2-40B4-BE49-F238E27FC236}">
                <a16:creationId xmlns:a16="http://schemas.microsoft.com/office/drawing/2014/main" id="{76494581-7B8A-4858-B5A3-450615470AEE}"/>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black silhouette country borders map of Bangladesh on white background.  Contour of state. Vector illustration Stock Vector | Adobe Stock">
            <a:extLst>
              <a:ext uri="{FF2B5EF4-FFF2-40B4-BE49-F238E27FC236}">
                <a16:creationId xmlns:a16="http://schemas.microsoft.com/office/drawing/2014/main" id="{98DB3BB8-B14A-4964-A792-5F81D08BEADD}"/>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52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5;p24">
            <a:extLst>
              <a:ext uri="{FF2B5EF4-FFF2-40B4-BE49-F238E27FC236}">
                <a16:creationId xmlns:a16="http://schemas.microsoft.com/office/drawing/2014/main" id="{B19B14BA-6A85-53FE-476A-53D4DDF7CC2F}"/>
              </a:ext>
            </a:extLst>
          </p:cNvPr>
          <p:cNvSpPr txBox="1"/>
          <p:nvPr/>
        </p:nvSpPr>
        <p:spPr>
          <a:xfrm>
            <a:off x="635000" y="307239"/>
            <a:ext cx="10444480" cy="50783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3000"/>
              <a:buFont typeface="Calibri"/>
              <a:buNone/>
            </a:pPr>
            <a:r>
              <a:rPr lang="en-US" sz="3000" b="1" dirty="0">
                <a:solidFill>
                  <a:schemeClr val="accent1"/>
                </a:solidFill>
                <a:sym typeface="Calibri"/>
              </a:rPr>
              <a:t>Importance</a:t>
            </a:r>
          </a:p>
          <a:p>
            <a:pPr marL="0" marR="0" lvl="0" indent="0" algn="ctr" rtl="0">
              <a:lnSpc>
                <a:spcPct val="90000"/>
              </a:lnSpc>
              <a:spcBef>
                <a:spcPts val="0"/>
              </a:spcBef>
              <a:spcAft>
                <a:spcPts val="0"/>
              </a:spcAft>
              <a:buClr>
                <a:schemeClr val="dk1"/>
              </a:buClr>
              <a:buSzPts val="3000"/>
              <a:buFont typeface="Calibri"/>
              <a:buNone/>
            </a:pPr>
            <a:endParaRPr lang="en-US" sz="4000" b="1" i="0" u="none" strike="noStrike" cap="none" dirty="0">
              <a:solidFill>
                <a:schemeClr val="accent3"/>
              </a:solidFill>
              <a:latin typeface="Calibri"/>
              <a:ea typeface="Calibri"/>
              <a:cs typeface="Calibri"/>
              <a:sym typeface="Calibri"/>
            </a:endParaRPr>
          </a:p>
        </p:txBody>
      </p:sp>
      <p:sp>
        <p:nvSpPr>
          <p:cNvPr id="2" name="TextBox 1">
            <a:extLst>
              <a:ext uri="{FF2B5EF4-FFF2-40B4-BE49-F238E27FC236}">
                <a16:creationId xmlns:a16="http://schemas.microsoft.com/office/drawing/2014/main" id="{D47D05BA-11E4-E2FB-7C09-3381E85746F3}"/>
              </a:ext>
            </a:extLst>
          </p:cNvPr>
          <p:cNvSpPr txBox="1"/>
          <p:nvPr/>
        </p:nvSpPr>
        <p:spPr>
          <a:xfrm>
            <a:off x="357189" y="945428"/>
            <a:ext cx="9528527" cy="5632311"/>
          </a:xfrm>
          <a:prstGeom prst="rect">
            <a:avLst/>
          </a:prstGeom>
          <a:noFill/>
        </p:spPr>
        <p:txBody>
          <a:bodyPr wrap="square">
            <a:spAutoFit/>
          </a:bodyPr>
          <a:lstStyle/>
          <a:p>
            <a:pPr marL="285750" indent="-285750">
              <a:buFont typeface="Arial" panose="020B0604020202020204" pitchFamily="34" charset="0"/>
              <a:buChar char="•"/>
            </a:pPr>
            <a:r>
              <a:rPr lang="en-GB" sz="2800" dirty="0"/>
              <a:t>1</a:t>
            </a:r>
            <a:r>
              <a:rPr lang="en-US" sz="2800" dirty="0"/>
              <a:t>7–32% prevalence of smoking among patients with TB </a:t>
            </a:r>
            <a:r>
              <a:rPr lang="en-US" sz="1200" dirty="0"/>
              <a:t>(Marshall AM et al, 2020)</a:t>
            </a:r>
            <a:endParaRPr lang="en-US" sz="2800" dirty="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T</a:t>
            </a:r>
            <a:r>
              <a:rPr lang="en-GB" sz="2800" dirty="0"/>
              <a:t>hose who quit, show better clinical outcomes </a:t>
            </a:r>
            <a:r>
              <a:rPr lang="en-GB" sz="1200" dirty="0"/>
              <a:t>(Siddiqi K, 2022)</a:t>
            </a:r>
            <a:endParaRPr lang="en-GB" sz="2800" dirty="0"/>
          </a:p>
          <a:p>
            <a:pPr marL="285750" indent="-285750">
              <a:buFont typeface="Arial" panose="020B0604020202020204" pitchFamily="34" charset="0"/>
              <a:buChar char="•"/>
            </a:pPr>
            <a:endParaRPr lang="en-GB" sz="2800" dirty="0"/>
          </a:p>
          <a:p>
            <a:pPr marL="285750" marR="0" lvl="0" indent="-285750" rtl="0">
              <a:spcBef>
                <a:spcPts val="0"/>
              </a:spcBef>
              <a:spcAft>
                <a:spcPts val="0"/>
              </a:spcAft>
              <a:buClr>
                <a:srgbClr val="000000"/>
              </a:buClr>
              <a:buFont typeface="Arial" panose="020B0604020202020204" pitchFamily="34" charset="0"/>
              <a:buChar char="•"/>
            </a:pPr>
            <a:r>
              <a:rPr lang="en-GB" sz="2800" dirty="0"/>
              <a:t>A number of evidence-based smoking cessation interventions reported in literature </a:t>
            </a:r>
            <a:r>
              <a:rPr lang="en-GB" sz="1200" dirty="0"/>
              <a:t>(Lu CL et al, 2024)</a:t>
            </a:r>
            <a:endParaRPr lang="en-GB" sz="2800" dirty="0"/>
          </a:p>
          <a:p>
            <a:pPr marL="285750" marR="0" lvl="0" indent="-285750" rtl="0">
              <a:spcBef>
                <a:spcPts val="0"/>
              </a:spcBef>
              <a:spcAft>
                <a:spcPts val="0"/>
              </a:spcAft>
              <a:buClr>
                <a:srgbClr val="000000"/>
              </a:buClr>
              <a:buFont typeface="Arial" panose="020B0604020202020204" pitchFamily="34" charset="0"/>
              <a:buChar char="•"/>
            </a:pPr>
            <a:endParaRPr lang="en-GB" sz="2800" dirty="0"/>
          </a:p>
          <a:p>
            <a:pPr marL="285750" lvl="0" indent="-285750">
              <a:buClr>
                <a:srgbClr val="000000"/>
              </a:buClr>
              <a:buFont typeface="Arial" panose="020B0604020202020204" pitchFamily="34" charset="0"/>
              <a:buChar char="•"/>
            </a:pPr>
            <a:r>
              <a:rPr lang="en-US" sz="2800" dirty="0"/>
              <a:t>Cessation is poorly addressed in lower and middle income countries like Bangladesh &amp; Pakistan due to various barriers </a:t>
            </a:r>
            <a:r>
              <a:rPr lang="en-US" sz="1200" dirty="0"/>
              <a:t>(</a:t>
            </a:r>
            <a:r>
              <a:rPr lang="en-US" sz="1200" dirty="0" err="1"/>
              <a:t>Zvolska</a:t>
            </a:r>
            <a:r>
              <a:rPr lang="en-US" sz="1200" dirty="0"/>
              <a:t> K et al, 2020)</a:t>
            </a:r>
            <a:endParaRPr lang="en-GB" sz="2800" dirty="0"/>
          </a:p>
          <a:p>
            <a:pPr marR="0" lvl="0" rtl="0">
              <a:spcBef>
                <a:spcPts val="0"/>
              </a:spcBef>
              <a:spcAft>
                <a:spcPts val="0"/>
              </a:spcAft>
              <a:buClr>
                <a:srgbClr val="000000"/>
              </a:buClr>
            </a:pPr>
            <a:endParaRPr lang="en-GB" sz="2800" dirty="0"/>
          </a:p>
          <a:p>
            <a:pPr marL="285750" marR="0" lvl="0" indent="-285750" rtl="0">
              <a:spcBef>
                <a:spcPts val="0"/>
              </a:spcBef>
              <a:spcAft>
                <a:spcPts val="0"/>
              </a:spcAft>
              <a:buClr>
                <a:srgbClr val="000000"/>
              </a:buClr>
              <a:buFont typeface="Arial" panose="020B0604020202020204" pitchFamily="34" charset="0"/>
              <a:buChar char="•"/>
            </a:pPr>
            <a:r>
              <a:rPr lang="en-GB" sz="2800" dirty="0"/>
              <a:t>To overcome the challenges, need to explore cost-effective and scalable interventions </a:t>
            </a:r>
            <a:r>
              <a:rPr lang="en-GB" sz="2000" dirty="0"/>
              <a:t>(e.g. mHealth based interventions)</a:t>
            </a:r>
            <a:endParaRPr lang="en-GB" sz="2800" dirty="0"/>
          </a:p>
        </p:txBody>
      </p:sp>
      <p:pic>
        <p:nvPicPr>
          <p:cNvPr id="3" name="Picture 2">
            <a:extLst>
              <a:ext uri="{FF2B5EF4-FFF2-40B4-BE49-F238E27FC236}">
                <a16:creationId xmlns:a16="http://schemas.microsoft.com/office/drawing/2014/main" id="{D8C410D0-9776-1365-9120-99146D645BF5}"/>
              </a:ext>
            </a:extLst>
          </p:cNvPr>
          <p:cNvPicPr>
            <a:picLocks noChangeAspect="1"/>
          </p:cNvPicPr>
          <p:nvPr/>
        </p:nvPicPr>
        <p:blipFill>
          <a:blip r:embed="rId3"/>
          <a:stretch>
            <a:fillRect/>
          </a:stretch>
        </p:blipFill>
        <p:spPr>
          <a:xfrm>
            <a:off x="10105629" y="945428"/>
            <a:ext cx="1172244" cy="943513"/>
          </a:xfrm>
          <a:prstGeom prst="rect">
            <a:avLst/>
          </a:prstGeom>
        </p:spPr>
      </p:pic>
      <p:pic>
        <p:nvPicPr>
          <p:cNvPr id="5" name="Picture 4">
            <a:extLst>
              <a:ext uri="{FF2B5EF4-FFF2-40B4-BE49-F238E27FC236}">
                <a16:creationId xmlns:a16="http://schemas.microsoft.com/office/drawing/2014/main" id="{59611298-9C06-0A25-67FE-35B096EBF74B}"/>
              </a:ext>
            </a:extLst>
          </p:cNvPr>
          <p:cNvPicPr>
            <a:picLocks noChangeAspect="1"/>
          </p:cNvPicPr>
          <p:nvPr/>
        </p:nvPicPr>
        <p:blipFill>
          <a:blip r:embed="rId4"/>
          <a:stretch>
            <a:fillRect/>
          </a:stretch>
        </p:blipFill>
        <p:spPr>
          <a:xfrm>
            <a:off x="10158421" y="2309827"/>
            <a:ext cx="1066661" cy="1026025"/>
          </a:xfrm>
          <a:prstGeom prst="rect">
            <a:avLst/>
          </a:prstGeom>
        </p:spPr>
      </p:pic>
      <p:pic>
        <p:nvPicPr>
          <p:cNvPr id="6" name="Picture 5">
            <a:extLst>
              <a:ext uri="{FF2B5EF4-FFF2-40B4-BE49-F238E27FC236}">
                <a16:creationId xmlns:a16="http://schemas.microsoft.com/office/drawing/2014/main" id="{D2480C73-7424-7B7C-1FAB-EAC83F41F112}"/>
              </a:ext>
            </a:extLst>
          </p:cNvPr>
          <p:cNvPicPr>
            <a:picLocks noChangeAspect="1"/>
          </p:cNvPicPr>
          <p:nvPr/>
        </p:nvPicPr>
        <p:blipFill>
          <a:blip r:embed="rId5"/>
          <a:stretch>
            <a:fillRect/>
          </a:stretch>
        </p:blipFill>
        <p:spPr>
          <a:xfrm>
            <a:off x="10077309" y="3756209"/>
            <a:ext cx="1559560" cy="1383005"/>
          </a:xfrm>
          <a:prstGeom prst="rect">
            <a:avLst/>
          </a:prstGeom>
        </p:spPr>
      </p:pic>
      <p:pic>
        <p:nvPicPr>
          <p:cNvPr id="3078" name="Picture 6" descr="mHealth Apps: Uses, Benefits and Current Trends">
            <a:extLst>
              <a:ext uri="{FF2B5EF4-FFF2-40B4-BE49-F238E27FC236}">
                <a16:creationId xmlns:a16="http://schemas.microsoft.com/office/drawing/2014/main" id="{2C562F1B-2F12-417E-9833-0C55C3B531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1558" y="5452891"/>
            <a:ext cx="1004080" cy="8864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Vector Illustration of the Black Map of Pakistan on White Background  5091040 Vector Art at Vecteezy">
            <a:extLst>
              <a:ext uri="{FF2B5EF4-FFF2-40B4-BE49-F238E27FC236}">
                <a16:creationId xmlns:a16="http://schemas.microsoft.com/office/drawing/2014/main" id="{EFD5F945-C809-41CF-BBEE-BDF576AF3C7F}"/>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38177" y1="77240" x2="38177" y2="77240"/>
                        <a14:foregroundMark x1="37708" y1="76771" x2="37708" y2="76771"/>
                        <a14:foregroundMark x1="37969" y1="77240" x2="37969" y2="77240"/>
                      </a14:backgroundRemoval>
                    </a14:imgEffect>
                  </a14:imgLayer>
                </a14:imgProps>
              </a:ext>
              <a:ext uri="{28A0092B-C50C-407E-A947-70E740481C1C}">
                <a14:useLocalDpi xmlns:a14="http://schemas.microsoft.com/office/drawing/2010/main" val="0"/>
              </a:ext>
            </a:extLst>
          </a:blip>
          <a:srcRect/>
          <a:stretch>
            <a:fillRect/>
          </a:stretch>
        </p:blipFill>
        <p:spPr bwMode="auto">
          <a:xfrm>
            <a:off x="10923598" y="1916"/>
            <a:ext cx="943512" cy="9435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black silhouette country borders map of Bangladesh on white background.  Contour of state. Vector illustration Stock Vector | Adobe Stock">
            <a:extLst>
              <a:ext uri="{FF2B5EF4-FFF2-40B4-BE49-F238E27FC236}">
                <a16:creationId xmlns:a16="http://schemas.microsoft.com/office/drawing/2014/main" id="{10A521F8-E5A4-4C46-897B-F34E25139051}"/>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5460" y="0"/>
            <a:ext cx="857800" cy="857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DFFD323-62DE-49F2-B28A-B5C422A92A15}"/>
              </a:ext>
            </a:extLst>
          </p:cNvPr>
          <p:cNvPicPr>
            <a:picLocks noChangeAspect="1"/>
          </p:cNvPicPr>
          <p:nvPr/>
        </p:nvPicPr>
        <p:blipFill>
          <a:blip r:embed="rId11"/>
          <a:stretch>
            <a:fillRect/>
          </a:stretch>
        </p:blipFill>
        <p:spPr>
          <a:xfrm>
            <a:off x="5593960" y="6492873"/>
            <a:ext cx="1004080" cy="282504"/>
          </a:xfrm>
          <a:prstGeom prst="rect">
            <a:avLst/>
          </a:prstGeom>
        </p:spPr>
      </p:pic>
    </p:spTree>
    <p:extLst>
      <p:ext uri="{BB962C8B-B14F-4D97-AF65-F5344CB8AC3E}">
        <p14:creationId xmlns:p14="http://schemas.microsoft.com/office/powerpoint/2010/main" val="244336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BFBF73-E95E-4C17-ABA9-78E89ADAFE1F}"/>
              </a:ext>
            </a:extLst>
          </p:cNvPr>
          <p:cNvSpPr>
            <a:spLocks noGrp="1"/>
          </p:cNvSpPr>
          <p:nvPr>
            <p:ph type="body" idx="1"/>
          </p:nvPr>
        </p:nvSpPr>
        <p:spPr>
          <a:xfrm>
            <a:off x="380153" y="1122458"/>
            <a:ext cx="9533868" cy="5184439"/>
          </a:xfrm>
        </p:spPr>
        <p:txBody>
          <a:bodyPr/>
          <a:lstStyle/>
          <a:p>
            <a:pPr marL="50800" indent="0" algn="just">
              <a:buNone/>
            </a:pPr>
            <a:r>
              <a:rPr lang="en-US" sz="2400" b="1" dirty="0">
                <a:solidFill>
                  <a:schemeClr val="tx1"/>
                </a:solidFill>
              </a:rPr>
              <a:t>Medicines: </a:t>
            </a:r>
          </a:p>
          <a:p>
            <a:pPr lvl="1" algn="just"/>
            <a:r>
              <a:rPr lang="en-US" dirty="0">
                <a:solidFill>
                  <a:schemeClr val="tx1"/>
                </a:solidFill>
              </a:rPr>
              <a:t>Varenicline (OR=2.31), bupropion (OR=1.43), </a:t>
            </a:r>
            <a:r>
              <a:rPr lang="en-US" dirty="0" err="1">
                <a:solidFill>
                  <a:schemeClr val="tx1"/>
                </a:solidFill>
              </a:rPr>
              <a:t>cytisine</a:t>
            </a:r>
            <a:r>
              <a:rPr lang="en-US" dirty="0">
                <a:solidFill>
                  <a:schemeClr val="tx1"/>
                </a:solidFill>
              </a:rPr>
              <a:t> (OR = 2.21), nicotine patch (OR=1.3) </a:t>
            </a:r>
            <a:r>
              <a:rPr lang="en-US" sz="1100" dirty="0">
                <a:solidFill>
                  <a:schemeClr val="tx1"/>
                </a:solidFill>
              </a:rPr>
              <a:t>Cochrane Review, 2023</a:t>
            </a:r>
            <a:r>
              <a:rPr lang="en-US" sz="1200" dirty="0">
                <a:solidFill>
                  <a:schemeClr val="tx1"/>
                </a:solidFill>
              </a:rPr>
              <a:t>; </a:t>
            </a:r>
            <a:r>
              <a:rPr lang="en-US" sz="1100" dirty="0">
                <a:solidFill>
                  <a:schemeClr val="tx1"/>
                </a:solidFill>
                <a:hlinkClick r:id="rId3"/>
              </a:rPr>
              <a:t>https://doi.org/10.1002/14651858.CD015226.pub2</a:t>
            </a:r>
            <a:endParaRPr lang="en-US" sz="1100" dirty="0">
              <a:solidFill>
                <a:schemeClr val="tx1"/>
              </a:solidFill>
            </a:endParaRPr>
          </a:p>
          <a:p>
            <a:pPr marL="533400" lvl="1" indent="0" algn="just">
              <a:buNone/>
            </a:pPr>
            <a:endParaRPr lang="en-US" dirty="0">
              <a:solidFill>
                <a:schemeClr val="tx1"/>
              </a:solidFill>
            </a:endParaRPr>
          </a:p>
          <a:p>
            <a:pPr marL="50800" indent="0" algn="just">
              <a:buNone/>
            </a:pPr>
            <a:r>
              <a:rPr lang="en-US" sz="2400" b="1" dirty="0">
                <a:solidFill>
                  <a:schemeClr val="tx1"/>
                </a:solidFill>
              </a:rPr>
              <a:t>Behavior support (BS): </a:t>
            </a:r>
            <a:endParaRPr lang="en-US" sz="2400" dirty="0">
              <a:solidFill>
                <a:schemeClr val="tx1"/>
              </a:solidFill>
            </a:endParaRPr>
          </a:p>
          <a:p>
            <a:pPr lvl="1" algn="just"/>
            <a:r>
              <a:rPr lang="en-US" dirty="0">
                <a:solidFill>
                  <a:schemeClr val="tx1"/>
                </a:solidFill>
              </a:rPr>
              <a:t>Counselling vs minimal support (RR=1.44)</a:t>
            </a:r>
          </a:p>
          <a:p>
            <a:pPr lvl="1" algn="just"/>
            <a:r>
              <a:rPr lang="en-US" dirty="0">
                <a:solidFill>
                  <a:schemeClr val="tx1"/>
                </a:solidFill>
              </a:rPr>
              <a:t>Compared with in addition to pharmacotherapy (RR=1.24)</a:t>
            </a:r>
          </a:p>
          <a:p>
            <a:pPr marL="533400" lvl="1" indent="0" algn="just">
              <a:buNone/>
            </a:pPr>
            <a:r>
              <a:rPr lang="en-US" sz="1100" dirty="0">
                <a:solidFill>
                  <a:schemeClr val="tx1"/>
                </a:solidFill>
              </a:rPr>
              <a:t>Cochrane review 2021; </a:t>
            </a:r>
            <a:r>
              <a:rPr lang="en-US" sz="1100" dirty="0">
                <a:solidFill>
                  <a:schemeClr val="tx1"/>
                </a:solidFill>
                <a:hlinkClick r:id="rId4"/>
              </a:rPr>
              <a:t>https://doi.org/10.1002/14651858.CD013229.pub2</a:t>
            </a:r>
            <a:endParaRPr lang="en-US" sz="1100" dirty="0">
              <a:solidFill>
                <a:schemeClr val="tx1"/>
              </a:solidFill>
            </a:endParaRPr>
          </a:p>
          <a:p>
            <a:pPr marL="533400" lvl="1" indent="0" algn="just">
              <a:buNone/>
            </a:pPr>
            <a:endParaRPr lang="en-US" sz="2400" b="1" dirty="0">
              <a:solidFill>
                <a:schemeClr val="tx1"/>
              </a:solidFill>
            </a:endParaRPr>
          </a:p>
          <a:p>
            <a:pPr marL="50800" indent="0" algn="just">
              <a:buNone/>
            </a:pPr>
            <a:r>
              <a:rPr lang="en-US" sz="2400" b="1" dirty="0">
                <a:solidFill>
                  <a:schemeClr val="tx1"/>
                </a:solidFill>
              </a:rPr>
              <a:t>mHealth based interventions</a:t>
            </a:r>
          </a:p>
          <a:p>
            <a:pPr lvl="1" algn="just"/>
            <a:r>
              <a:rPr lang="en-US" dirty="0">
                <a:solidFill>
                  <a:schemeClr val="tx1"/>
                </a:solidFill>
              </a:rPr>
              <a:t>SMS vs minimal support (OR=1.54)</a:t>
            </a:r>
          </a:p>
          <a:p>
            <a:pPr lvl="1" algn="just"/>
            <a:r>
              <a:rPr lang="en-US" dirty="0" err="1">
                <a:solidFill>
                  <a:schemeClr val="tx1"/>
                </a:solidFill>
              </a:rPr>
              <a:t>SMS+cessation</a:t>
            </a:r>
            <a:r>
              <a:rPr lang="en-US" dirty="0">
                <a:solidFill>
                  <a:schemeClr val="tx1"/>
                </a:solidFill>
              </a:rPr>
              <a:t> support vs cessation support (OR=1.59)</a:t>
            </a:r>
          </a:p>
          <a:p>
            <a:pPr marL="533400" lvl="1" indent="0" algn="just">
              <a:buNone/>
            </a:pPr>
            <a:r>
              <a:rPr lang="en-US" sz="1100" dirty="0">
                <a:solidFill>
                  <a:schemeClr val="tx1"/>
                </a:solidFill>
              </a:rPr>
              <a:t>Cochrane review 2019; </a:t>
            </a:r>
            <a:r>
              <a:rPr lang="en-US" sz="1100" dirty="0">
                <a:solidFill>
                  <a:schemeClr val="tx1"/>
                </a:solidFill>
                <a:hlinkClick r:id="rId5"/>
              </a:rPr>
              <a:t>https://doi.org/10.1002/14651858.CD006611.pub5</a:t>
            </a:r>
            <a:r>
              <a:rPr lang="en-US" sz="1100" dirty="0">
                <a:solidFill>
                  <a:schemeClr val="tx1"/>
                </a:solidFill>
              </a:rPr>
              <a:t> </a:t>
            </a:r>
          </a:p>
        </p:txBody>
      </p:sp>
      <p:sp>
        <p:nvSpPr>
          <p:cNvPr id="3" name="Title 2">
            <a:extLst>
              <a:ext uri="{FF2B5EF4-FFF2-40B4-BE49-F238E27FC236}">
                <a16:creationId xmlns:a16="http://schemas.microsoft.com/office/drawing/2014/main" id="{50686DF8-845B-406D-ACE5-9DE6FBA4ABF9}"/>
              </a:ext>
            </a:extLst>
          </p:cNvPr>
          <p:cNvSpPr>
            <a:spLocks noGrp="1"/>
          </p:cNvSpPr>
          <p:nvPr>
            <p:ph type="title"/>
          </p:nvPr>
        </p:nvSpPr>
        <p:spPr>
          <a:xfrm>
            <a:off x="838200" y="241143"/>
            <a:ext cx="10515600" cy="657761"/>
          </a:xfrm>
        </p:spPr>
        <p:txBody>
          <a:bodyPr/>
          <a:lstStyle/>
          <a:p>
            <a:r>
              <a:rPr lang="en-US" dirty="0">
                <a:solidFill>
                  <a:schemeClr val="accent1"/>
                </a:solidFill>
              </a:rPr>
              <a:t>What’s already proven to works in general population…</a:t>
            </a:r>
            <a:endParaRPr lang="en-GB" dirty="0">
              <a:solidFill>
                <a:schemeClr val="accent1"/>
              </a:solidFill>
            </a:endParaRPr>
          </a:p>
        </p:txBody>
      </p:sp>
      <p:pic>
        <p:nvPicPr>
          <p:cNvPr id="2052" name="Picture 4" descr="CredibleMind | Cognitive Behavioral Therapy">
            <a:extLst>
              <a:ext uri="{FF2B5EF4-FFF2-40B4-BE49-F238E27FC236}">
                <a16:creationId xmlns:a16="http://schemas.microsoft.com/office/drawing/2014/main" id="{3F1448EF-CD02-40D1-AD20-94C8C168E0E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4796"/>
          <a:stretch/>
        </p:blipFill>
        <p:spPr bwMode="auto">
          <a:xfrm>
            <a:off x="9937714" y="2891761"/>
            <a:ext cx="1416086" cy="12065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501+ Thousand Cartoon Medicine Royalty-Free Images, Stock Photos &amp; Pictures  | Shutterstock">
            <a:extLst>
              <a:ext uri="{FF2B5EF4-FFF2-40B4-BE49-F238E27FC236}">
                <a16:creationId xmlns:a16="http://schemas.microsoft.com/office/drawing/2014/main" id="{71B0B075-2097-40BA-AC12-1D129AD952A7}"/>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0150" b="8885"/>
          <a:stretch/>
        </p:blipFill>
        <p:spPr bwMode="auto">
          <a:xfrm>
            <a:off x="10137822" y="1534103"/>
            <a:ext cx="1015869" cy="103017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ms Stock Illustrations – 61,091 Sms Stock Illustrations, Vectors &amp; Clipart  - Dreamstime">
            <a:extLst>
              <a:ext uri="{FF2B5EF4-FFF2-40B4-BE49-F238E27FC236}">
                <a16:creationId xmlns:a16="http://schemas.microsoft.com/office/drawing/2014/main" id="{8A987109-C47C-471E-A3EF-E5632561D0F9}"/>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9643" t="8036" r="5423" b="8036"/>
          <a:stretch/>
        </p:blipFill>
        <p:spPr bwMode="auto">
          <a:xfrm>
            <a:off x="10249269" y="4940880"/>
            <a:ext cx="745589" cy="835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77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686DF8-845B-406D-ACE5-9DE6FBA4ABF9}"/>
              </a:ext>
            </a:extLst>
          </p:cNvPr>
          <p:cNvSpPr>
            <a:spLocks noGrp="1"/>
          </p:cNvSpPr>
          <p:nvPr>
            <p:ph type="title"/>
          </p:nvPr>
        </p:nvSpPr>
        <p:spPr>
          <a:xfrm>
            <a:off x="838200" y="241143"/>
            <a:ext cx="10515600" cy="657761"/>
          </a:xfrm>
        </p:spPr>
        <p:txBody>
          <a:bodyPr/>
          <a:lstStyle/>
          <a:p>
            <a:r>
              <a:rPr lang="en-US" dirty="0">
                <a:solidFill>
                  <a:schemeClr val="accent1"/>
                </a:solidFill>
              </a:rPr>
              <a:t>Previous research on smoking cessation in patients with TB….</a:t>
            </a:r>
            <a:endParaRPr lang="en-GB" dirty="0">
              <a:solidFill>
                <a:schemeClr val="accent1"/>
              </a:solidFill>
            </a:endParaRPr>
          </a:p>
        </p:txBody>
      </p:sp>
      <p:pic>
        <p:nvPicPr>
          <p:cNvPr id="1026" name="Picture 2">
            <a:extLst>
              <a:ext uri="{FF2B5EF4-FFF2-40B4-BE49-F238E27FC236}">
                <a16:creationId xmlns:a16="http://schemas.microsoft.com/office/drawing/2014/main" id="{A606C902-A163-4054-9EFF-E4B4920619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105853"/>
            <a:ext cx="6181725" cy="16287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6BCE77D-B1A3-4558-821B-8E782D698837}"/>
              </a:ext>
            </a:extLst>
          </p:cNvPr>
          <p:cNvSpPr txBox="1"/>
          <p:nvPr/>
        </p:nvSpPr>
        <p:spPr>
          <a:xfrm>
            <a:off x="7299960" y="1264920"/>
            <a:ext cx="4572000" cy="1200329"/>
          </a:xfrm>
          <a:prstGeom prst="rect">
            <a:avLst/>
          </a:prstGeom>
          <a:noFill/>
        </p:spPr>
        <p:txBody>
          <a:bodyPr wrap="square" rtlCol="0">
            <a:spAutoFit/>
          </a:bodyPr>
          <a:lstStyle/>
          <a:p>
            <a:r>
              <a:rPr lang="en-US" dirty="0"/>
              <a:t>Three arms:  behavioral support sessions (BSS), BSS plus 7 weeks of bupropion therapy (BSS+), or usual care.</a:t>
            </a:r>
          </a:p>
          <a:p>
            <a:r>
              <a:rPr lang="en-US" dirty="0"/>
              <a:t>41.0% vs 8.5%, 45.4% vs 8.5; RR=7.4, RR=8.2</a:t>
            </a:r>
            <a:endParaRPr lang="en-GB" dirty="0"/>
          </a:p>
        </p:txBody>
      </p:sp>
      <p:pic>
        <p:nvPicPr>
          <p:cNvPr id="6" name="Picture 5">
            <a:extLst>
              <a:ext uri="{FF2B5EF4-FFF2-40B4-BE49-F238E27FC236}">
                <a16:creationId xmlns:a16="http://schemas.microsoft.com/office/drawing/2014/main" id="{90EEBF12-667D-4119-8D7E-8D02F1757FB6}"/>
              </a:ext>
            </a:extLst>
          </p:cNvPr>
          <p:cNvPicPr>
            <a:picLocks noChangeAspect="1"/>
          </p:cNvPicPr>
          <p:nvPr/>
        </p:nvPicPr>
        <p:blipFill>
          <a:blip r:embed="rId4"/>
          <a:stretch>
            <a:fillRect/>
          </a:stretch>
        </p:blipFill>
        <p:spPr>
          <a:xfrm>
            <a:off x="728253" y="3790851"/>
            <a:ext cx="5858693" cy="1409897"/>
          </a:xfrm>
          <a:prstGeom prst="rect">
            <a:avLst/>
          </a:prstGeom>
        </p:spPr>
      </p:pic>
      <p:pic>
        <p:nvPicPr>
          <p:cNvPr id="8" name="Picture 7">
            <a:extLst>
              <a:ext uri="{FF2B5EF4-FFF2-40B4-BE49-F238E27FC236}">
                <a16:creationId xmlns:a16="http://schemas.microsoft.com/office/drawing/2014/main" id="{78039733-BC10-4541-A652-637491BF8FA8}"/>
              </a:ext>
            </a:extLst>
          </p:cNvPr>
          <p:cNvPicPr>
            <a:picLocks noChangeAspect="1"/>
          </p:cNvPicPr>
          <p:nvPr/>
        </p:nvPicPr>
        <p:blipFill>
          <a:blip r:embed="rId5"/>
          <a:stretch>
            <a:fillRect/>
          </a:stretch>
        </p:blipFill>
        <p:spPr>
          <a:xfrm>
            <a:off x="948268" y="3349148"/>
            <a:ext cx="1949689" cy="487423"/>
          </a:xfrm>
          <a:prstGeom prst="rect">
            <a:avLst/>
          </a:prstGeom>
        </p:spPr>
      </p:pic>
      <p:sp>
        <p:nvSpPr>
          <p:cNvPr id="13" name="TextBox 12">
            <a:extLst>
              <a:ext uri="{FF2B5EF4-FFF2-40B4-BE49-F238E27FC236}">
                <a16:creationId xmlns:a16="http://schemas.microsoft.com/office/drawing/2014/main" id="{8FC66409-36AC-4A6E-809E-A2786122E65F}"/>
              </a:ext>
            </a:extLst>
          </p:cNvPr>
          <p:cNvSpPr txBox="1"/>
          <p:nvPr/>
        </p:nvSpPr>
        <p:spPr>
          <a:xfrm>
            <a:off x="7096125" y="3895634"/>
            <a:ext cx="4572000" cy="1200329"/>
          </a:xfrm>
          <a:prstGeom prst="rect">
            <a:avLst/>
          </a:prstGeom>
          <a:noFill/>
        </p:spPr>
        <p:txBody>
          <a:bodyPr wrap="square" rtlCol="0">
            <a:spAutoFit/>
          </a:bodyPr>
          <a:lstStyle/>
          <a:p>
            <a:r>
              <a:rPr lang="en-US" dirty="0"/>
              <a:t>Two arms:  behavioral support sessions (BSS) plus 4 weeks of oral </a:t>
            </a:r>
            <a:r>
              <a:rPr lang="en-US" dirty="0" err="1"/>
              <a:t>cytisine</a:t>
            </a:r>
            <a:r>
              <a:rPr lang="en-US" dirty="0"/>
              <a:t> therapy, or BSS plus placebo.</a:t>
            </a:r>
          </a:p>
          <a:p>
            <a:r>
              <a:rPr lang="en-US" dirty="0"/>
              <a:t>32.4% vs 29.7% quit rate, RR=1.09</a:t>
            </a:r>
            <a:endParaRPr lang="en-GB" dirty="0"/>
          </a:p>
        </p:txBody>
      </p:sp>
    </p:spTree>
    <p:extLst>
      <p:ext uri="{BB962C8B-B14F-4D97-AF65-F5344CB8AC3E}">
        <p14:creationId xmlns:p14="http://schemas.microsoft.com/office/powerpoint/2010/main" val="4146356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0FA1EE-D0A2-44D4-B6A0-19E65940FF9E}"/>
              </a:ext>
            </a:extLst>
          </p:cNvPr>
          <p:cNvSpPr>
            <a:spLocks noGrp="1"/>
          </p:cNvSpPr>
          <p:nvPr>
            <p:ph type="title"/>
          </p:nvPr>
        </p:nvSpPr>
        <p:spPr/>
        <p:txBody>
          <a:bodyPr/>
          <a:lstStyle/>
          <a:p>
            <a:r>
              <a:rPr lang="en-US" dirty="0">
                <a:solidFill>
                  <a:schemeClr val="accent1"/>
                </a:solidFill>
              </a:rPr>
              <a:t>Implementation barriers of Face-to-Face behaviour support in routine TB care</a:t>
            </a:r>
            <a:endParaRPr lang="en-GB" dirty="0">
              <a:solidFill>
                <a:schemeClr val="accent1"/>
              </a:solidFill>
            </a:endParaRPr>
          </a:p>
        </p:txBody>
      </p:sp>
      <p:pic>
        <p:nvPicPr>
          <p:cNvPr id="5" name="Picture 4">
            <a:extLst>
              <a:ext uri="{FF2B5EF4-FFF2-40B4-BE49-F238E27FC236}">
                <a16:creationId xmlns:a16="http://schemas.microsoft.com/office/drawing/2014/main" id="{269912B8-0BA1-4803-B04B-EF9579B6E557}"/>
              </a:ext>
            </a:extLst>
          </p:cNvPr>
          <p:cNvPicPr>
            <a:picLocks noChangeAspect="1"/>
          </p:cNvPicPr>
          <p:nvPr/>
        </p:nvPicPr>
        <p:blipFill>
          <a:blip r:embed="rId2"/>
          <a:stretch>
            <a:fillRect/>
          </a:stretch>
        </p:blipFill>
        <p:spPr>
          <a:xfrm>
            <a:off x="2362200" y="1891914"/>
            <a:ext cx="7616484" cy="3228726"/>
          </a:xfrm>
          <a:prstGeom prst="rect">
            <a:avLst/>
          </a:prstGeom>
        </p:spPr>
      </p:pic>
      <p:sp>
        <p:nvSpPr>
          <p:cNvPr id="6" name="TextBox 5">
            <a:extLst>
              <a:ext uri="{FF2B5EF4-FFF2-40B4-BE49-F238E27FC236}">
                <a16:creationId xmlns:a16="http://schemas.microsoft.com/office/drawing/2014/main" id="{6D0407F3-336F-487C-8F24-91285C2D6202}"/>
              </a:ext>
            </a:extLst>
          </p:cNvPr>
          <p:cNvSpPr txBox="1"/>
          <p:nvPr/>
        </p:nvSpPr>
        <p:spPr>
          <a:xfrm>
            <a:off x="1143000" y="5593081"/>
            <a:ext cx="10210800" cy="430887"/>
          </a:xfrm>
          <a:prstGeom prst="rect">
            <a:avLst/>
          </a:prstGeom>
          <a:noFill/>
        </p:spPr>
        <p:txBody>
          <a:bodyPr wrap="square" rtlCol="0">
            <a:spAutoFit/>
          </a:bodyPr>
          <a:lstStyle/>
          <a:p>
            <a:r>
              <a:rPr lang="en-GB" sz="1100" b="0" i="0" dirty="0" err="1">
                <a:solidFill>
                  <a:srgbClr val="222222"/>
                </a:solidFill>
                <a:effectLst/>
                <a:latin typeface="Arial" panose="020B0604020202020204" pitchFamily="34" charset="0"/>
              </a:rPr>
              <a:t>Boeckmann</a:t>
            </a:r>
            <a:r>
              <a:rPr lang="en-GB" sz="1100" b="0" i="0" dirty="0">
                <a:solidFill>
                  <a:srgbClr val="222222"/>
                </a:solidFill>
                <a:effectLst/>
                <a:latin typeface="Arial" panose="020B0604020202020204" pitchFamily="34" charset="0"/>
              </a:rPr>
              <a:t> M, Warsi S, Noor M, </a:t>
            </a:r>
            <a:r>
              <a:rPr lang="en-GB" sz="1100" b="0" i="0" dirty="0" err="1">
                <a:solidFill>
                  <a:srgbClr val="222222"/>
                </a:solidFill>
                <a:effectLst/>
                <a:latin typeface="Arial" panose="020B0604020202020204" pitchFamily="34" charset="0"/>
              </a:rPr>
              <a:t>Dogar</a:t>
            </a:r>
            <a:r>
              <a:rPr lang="en-GB" sz="1100" b="0" i="0" dirty="0">
                <a:solidFill>
                  <a:srgbClr val="222222"/>
                </a:solidFill>
                <a:effectLst/>
                <a:latin typeface="Arial" panose="020B0604020202020204" pitchFamily="34" charset="0"/>
              </a:rPr>
              <a:t> O, </a:t>
            </a:r>
            <a:r>
              <a:rPr lang="en-GB" sz="1100" b="0" i="0" dirty="0" err="1">
                <a:solidFill>
                  <a:srgbClr val="222222"/>
                </a:solidFill>
                <a:effectLst/>
                <a:latin typeface="Arial" panose="020B0604020202020204" pitchFamily="34" charset="0"/>
              </a:rPr>
              <a:t>Mustagfira</a:t>
            </a:r>
            <a:r>
              <a:rPr lang="en-GB" sz="1100" b="0" i="0" dirty="0">
                <a:solidFill>
                  <a:srgbClr val="222222"/>
                </a:solidFill>
                <a:effectLst/>
                <a:latin typeface="Arial" panose="020B0604020202020204" pitchFamily="34" charset="0"/>
              </a:rPr>
              <a:t> EH, </a:t>
            </a:r>
            <a:r>
              <a:rPr lang="en-GB" sz="1100" b="0" i="0" dirty="0" err="1">
                <a:solidFill>
                  <a:srgbClr val="222222"/>
                </a:solidFill>
                <a:effectLst/>
                <a:latin typeface="Arial" panose="020B0604020202020204" pitchFamily="34" charset="0"/>
              </a:rPr>
              <a:t>Firoze</a:t>
            </a:r>
            <a:r>
              <a:rPr lang="en-GB" sz="1100" b="0" i="0" dirty="0">
                <a:solidFill>
                  <a:srgbClr val="222222"/>
                </a:solidFill>
                <a:effectLst/>
                <a:latin typeface="Arial" panose="020B0604020202020204" pitchFamily="34" charset="0"/>
              </a:rPr>
              <a:t> F, Zahid R, </a:t>
            </a:r>
            <a:r>
              <a:rPr lang="en-GB" sz="1100" b="0" i="0" dirty="0" err="1">
                <a:solidFill>
                  <a:srgbClr val="222222"/>
                </a:solidFill>
                <a:effectLst/>
                <a:latin typeface="Arial" panose="020B0604020202020204" pitchFamily="34" charset="0"/>
              </a:rPr>
              <a:t>Readshaw</a:t>
            </a:r>
            <a:r>
              <a:rPr lang="en-GB" sz="1100" b="0" i="0" dirty="0">
                <a:solidFill>
                  <a:srgbClr val="222222"/>
                </a:solidFill>
                <a:effectLst/>
                <a:latin typeface="Arial" panose="020B0604020202020204" pitchFamily="34" charset="0"/>
              </a:rPr>
              <a:t> A, Siddiqi K, </a:t>
            </a:r>
            <a:r>
              <a:rPr lang="en-GB" sz="1100" b="0" i="0" dirty="0" err="1">
                <a:solidFill>
                  <a:srgbClr val="222222"/>
                </a:solidFill>
                <a:effectLst/>
                <a:latin typeface="Arial" panose="020B0604020202020204" pitchFamily="34" charset="0"/>
              </a:rPr>
              <a:t>Kotz</a:t>
            </a:r>
            <a:r>
              <a:rPr lang="en-GB" sz="1100" b="0" i="0" dirty="0">
                <a:solidFill>
                  <a:srgbClr val="222222"/>
                </a:solidFill>
                <a:effectLst/>
                <a:latin typeface="Arial" panose="020B0604020202020204" pitchFamily="34" charset="0"/>
              </a:rPr>
              <a:t> D. Health worker and patient views on implementation of smoking cessation in routine tuberculosis care. NPJ primary care respiratory medicine. 2019 Sep 3;29(1):34.</a:t>
            </a:r>
            <a:endParaRPr lang="en-GB" sz="1100" dirty="0"/>
          </a:p>
        </p:txBody>
      </p:sp>
    </p:spTree>
    <p:extLst>
      <p:ext uri="{BB962C8B-B14F-4D97-AF65-F5344CB8AC3E}">
        <p14:creationId xmlns:p14="http://schemas.microsoft.com/office/powerpoint/2010/main" val="1579592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acabea-baba-47ee-9cf6-2542f95e4527" xsi:nil="true"/>
    <lcf76f155ced4ddcb4097134ff3c332f xmlns="f0373a1d-6bbc-45ef-bb2f-5c511ebc57f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1BA9B3C2CA9144DBFF305A635F6530D" ma:contentTypeVersion="14" ma:contentTypeDescription="Create a new document." ma:contentTypeScope="" ma:versionID="b3ac636c4092fc4128a99b50ffd8a19e">
  <xsd:schema xmlns:xsd="http://www.w3.org/2001/XMLSchema" xmlns:xs="http://www.w3.org/2001/XMLSchema" xmlns:p="http://schemas.microsoft.com/office/2006/metadata/properties" xmlns:ns2="f0373a1d-6bbc-45ef-bb2f-5c511ebc57fe" xmlns:ns3="a7acabea-baba-47ee-9cf6-2542f95e4527" targetNamespace="http://schemas.microsoft.com/office/2006/metadata/properties" ma:root="true" ma:fieldsID="642905b4bc42b0716498c37b6407cc82" ns2:_="" ns3:_="">
    <xsd:import namespace="f0373a1d-6bbc-45ef-bb2f-5c511ebc57fe"/>
    <xsd:import namespace="a7acabea-baba-47ee-9cf6-2542f95e4527"/>
    <xsd:element name="properties">
      <xsd:complexType>
        <xsd:sequence>
          <xsd:element name="documentManagement">
            <xsd:complexType>
              <xsd:all>
                <xsd:element ref="ns2:MediaServiceMetadata" minOccurs="0"/>
                <xsd:element ref="ns2:MediaServiceFastMetadata" minOccurs="0"/>
                <xsd:element ref="ns3:TaxCatchAll" minOccurs="0"/>
                <xsd:element ref="ns2:MediaServiceGenerationTime" minOccurs="0"/>
                <xsd:element ref="ns2:MediaServiceEventHashCode" minOccurs="0"/>
                <xsd:element ref="ns2:lcf76f155ced4ddcb4097134ff3c332f" minOccurs="0"/>
                <xsd:element ref="ns2:MediaServiceOCR"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373a1d-6bbc-45ef-bb2f-5c511ebc57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d54eff52-6b6d-4e5f-a3b0-187f185b1db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7acabea-baba-47ee-9cf6-2542f95e452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7ee326d-be77-419d-9f57-3b3893e585ff}" ma:internalName="TaxCatchAll" ma:showField="CatchAllData" ma:web="a7acabea-baba-47ee-9cf6-2542f95e4527">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BABF94-4C80-4DF1-8810-4C88BA5D7057}">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f0373a1d-6bbc-45ef-bb2f-5c511ebc57fe"/>
    <ds:schemaRef ds:uri="http://schemas.microsoft.com/office/2006/metadata/properties"/>
    <ds:schemaRef ds:uri="a7acabea-baba-47ee-9cf6-2542f95e4527"/>
    <ds:schemaRef ds:uri="http://www.w3.org/XML/1998/namespace"/>
    <ds:schemaRef ds:uri="http://purl.org/dc/dcmitype/"/>
  </ds:schemaRefs>
</ds:datastoreItem>
</file>

<file path=customXml/itemProps2.xml><?xml version="1.0" encoding="utf-8"?>
<ds:datastoreItem xmlns:ds="http://schemas.openxmlformats.org/officeDocument/2006/customXml" ds:itemID="{EDB8E92D-4698-4E73-9603-D872A4DDDB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373a1d-6bbc-45ef-bb2f-5c511ebc57fe"/>
    <ds:schemaRef ds:uri="a7acabea-baba-47ee-9cf6-2542f95e45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8D2D61-6E13-4F15-A845-1104DF1A96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9214</TotalTime>
  <Words>2093</Words>
  <Application>Microsoft Office PowerPoint</Application>
  <PresentationFormat>Widescreen</PresentationFormat>
  <Paragraphs>202</Paragraphs>
  <Slides>24</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Arial</vt:lpstr>
      <vt:lpstr>Arial Rounded</vt:lpstr>
      <vt:lpstr>Calibri</vt:lpstr>
      <vt:lpstr>Calibri Light</vt:lpstr>
      <vt:lpstr>Cambria</vt:lpstr>
      <vt:lpstr>GuardianSansGR-Regular</vt:lpstr>
      <vt:lpstr>GuardianSans-Medium</vt:lpstr>
      <vt:lpstr>GuardianSans-RegularIt</vt:lpstr>
      <vt:lpstr>Lato</vt:lpstr>
      <vt:lpstr>Source Sans 3</vt:lpstr>
      <vt:lpstr>Source Sans Pro</vt:lpstr>
      <vt:lpstr>Office Theme</vt:lpstr>
      <vt:lpstr>PowerPoint Presentation</vt:lpstr>
      <vt:lpstr>PowerPoint Presentation</vt:lpstr>
      <vt:lpstr>Disclosure statements </vt:lpstr>
      <vt:lpstr>Quit4TB project</vt:lpstr>
      <vt:lpstr>Introduction</vt:lpstr>
      <vt:lpstr>PowerPoint Presentation</vt:lpstr>
      <vt:lpstr>What’s already proven to works in general population…</vt:lpstr>
      <vt:lpstr>Previous research on smoking cessation in patients with TB….</vt:lpstr>
      <vt:lpstr>Implementation barriers of Face-to-Face behaviour support in routine TB care</vt:lpstr>
      <vt:lpstr> Evidence gap</vt:lpstr>
      <vt:lpstr>PowerPoint Presentation</vt:lpstr>
      <vt:lpstr>PowerPoint Presentation</vt:lpstr>
      <vt:lpstr>Superiority trial mTB-Tobacco vs Usual care</vt:lpstr>
      <vt:lpstr>PowerPoint Presentation</vt:lpstr>
      <vt:lpstr>PowerPoint Presentation</vt:lpstr>
      <vt:lpstr>mHealth Intervention</vt:lpstr>
      <vt:lpstr>PowerPoint Presentation</vt:lpstr>
      <vt:lpstr>PowerPoint Presentation</vt:lpstr>
      <vt:lpstr>PowerPoint Presentation</vt:lpstr>
      <vt:lpstr>Results  Primary outcomes</vt:lpstr>
      <vt:lpstr>Results Secondary outcomes</vt:lpstr>
      <vt:lpstr>Conclusion</vt:lpstr>
      <vt:lpstr>Recommendations / way forward</vt:lpstr>
      <vt:lpstr>PowerPoint Presentation</vt:lpstr>
    </vt:vector>
  </TitlesOfParts>
  <Company>University of Edinburgh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Jankowska</dc:creator>
  <cp:lastModifiedBy>Maham Zahid</cp:lastModifiedBy>
  <cp:revision>214</cp:revision>
  <dcterms:created xsi:type="dcterms:W3CDTF">2022-09-02T09:51:17Z</dcterms:created>
  <dcterms:modified xsi:type="dcterms:W3CDTF">2026-08-28T14:21:11Z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0x01010041BA9B3C2CA9144DBFF305A635F6530D</vt:lpwstr>
  </property>
  <property fmtid="{D5CDD505-2E9C-101B-9397-08002B2CF9AE}" pid="3" name="MediaServiceImageTags">
    <vt:lpwstr/>
  </property>
</Properties>
</file>